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5334000" cy="75438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31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1234599"/>
            <a:ext cx="4533900" cy="2626360"/>
          </a:xfrm>
        </p:spPr>
        <p:txBody>
          <a:bodyPr anchor="b"/>
          <a:lstStyle>
            <a:lvl1pPr algn="ctr">
              <a:defRPr sz="3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50" y="3962242"/>
            <a:ext cx="4000500" cy="1821338"/>
          </a:xfrm>
        </p:spPr>
        <p:txBody>
          <a:bodyPr/>
          <a:lstStyle>
            <a:lvl1pPr marL="0" indent="0" algn="ctr">
              <a:buNone/>
              <a:defRPr sz="1400"/>
            </a:lvl1pPr>
            <a:lvl2pPr marL="266685" indent="0" algn="ctr">
              <a:buNone/>
              <a:defRPr sz="1167"/>
            </a:lvl2pPr>
            <a:lvl3pPr marL="533370" indent="0" algn="ctr">
              <a:buNone/>
              <a:defRPr sz="1050"/>
            </a:lvl3pPr>
            <a:lvl4pPr marL="800054" indent="0" algn="ctr">
              <a:buNone/>
              <a:defRPr sz="933"/>
            </a:lvl4pPr>
            <a:lvl5pPr marL="1066739" indent="0" algn="ctr">
              <a:buNone/>
              <a:defRPr sz="933"/>
            </a:lvl5pPr>
            <a:lvl6pPr marL="1333424" indent="0" algn="ctr">
              <a:buNone/>
              <a:defRPr sz="933"/>
            </a:lvl6pPr>
            <a:lvl7pPr marL="1600109" indent="0" algn="ctr">
              <a:buNone/>
              <a:defRPr sz="933"/>
            </a:lvl7pPr>
            <a:lvl8pPr marL="1866793" indent="0" algn="ctr">
              <a:buNone/>
              <a:defRPr sz="933"/>
            </a:lvl8pPr>
            <a:lvl9pPr marL="2133478" indent="0" algn="ctr">
              <a:buNone/>
              <a:defRPr sz="93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DE64-0004-4542-9077-2F092E46668C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44F8-FA22-4A26-9FD2-EB3518237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10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DE64-0004-4542-9077-2F092E46668C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44F8-FA22-4A26-9FD2-EB3518237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99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7144" y="401637"/>
            <a:ext cx="1150144" cy="639302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713" y="401637"/>
            <a:ext cx="3383756" cy="639302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DE64-0004-4542-9077-2F092E46668C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44F8-FA22-4A26-9FD2-EB3518237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49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DE64-0004-4542-9077-2F092E46668C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44F8-FA22-4A26-9FD2-EB3518237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3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935" y="1880713"/>
            <a:ext cx="4600575" cy="3138011"/>
          </a:xfrm>
        </p:spPr>
        <p:txBody>
          <a:bodyPr anchor="b"/>
          <a:lstStyle>
            <a:lvl1pPr>
              <a:defRPr sz="3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935" y="5048411"/>
            <a:ext cx="4600575" cy="165020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266685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2pPr>
            <a:lvl3pPr marL="53337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3pPr>
            <a:lvl4pPr marL="800054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066739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333424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600109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1866793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133478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DE64-0004-4542-9077-2F092E46668C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44F8-FA22-4A26-9FD2-EB3518237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3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713" y="2008187"/>
            <a:ext cx="2266950" cy="47864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00338" y="2008187"/>
            <a:ext cx="2266950" cy="47864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DE64-0004-4542-9077-2F092E46668C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44F8-FA22-4A26-9FD2-EB3518237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27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407" y="401639"/>
            <a:ext cx="4600575" cy="14581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408" y="1849279"/>
            <a:ext cx="2256532" cy="906303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6685" indent="0">
              <a:buNone/>
              <a:defRPr sz="1167" b="1"/>
            </a:lvl2pPr>
            <a:lvl3pPr marL="533370" indent="0">
              <a:buNone/>
              <a:defRPr sz="1050" b="1"/>
            </a:lvl3pPr>
            <a:lvl4pPr marL="800054" indent="0">
              <a:buNone/>
              <a:defRPr sz="933" b="1"/>
            </a:lvl4pPr>
            <a:lvl5pPr marL="1066739" indent="0">
              <a:buNone/>
              <a:defRPr sz="933" b="1"/>
            </a:lvl5pPr>
            <a:lvl6pPr marL="1333424" indent="0">
              <a:buNone/>
              <a:defRPr sz="933" b="1"/>
            </a:lvl6pPr>
            <a:lvl7pPr marL="1600109" indent="0">
              <a:buNone/>
              <a:defRPr sz="933" b="1"/>
            </a:lvl7pPr>
            <a:lvl8pPr marL="1866793" indent="0">
              <a:buNone/>
              <a:defRPr sz="933" b="1"/>
            </a:lvl8pPr>
            <a:lvl9pPr marL="2133478" indent="0">
              <a:buNone/>
              <a:defRPr sz="9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7408" y="2755582"/>
            <a:ext cx="2256532" cy="405304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00338" y="1849279"/>
            <a:ext cx="2267645" cy="906303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6685" indent="0">
              <a:buNone/>
              <a:defRPr sz="1167" b="1"/>
            </a:lvl2pPr>
            <a:lvl3pPr marL="533370" indent="0">
              <a:buNone/>
              <a:defRPr sz="1050" b="1"/>
            </a:lvl3pPr>
            <a:lvl4pPr marL="800054" indent="0">
              <a:buNone/>
              <a:defRPr sz="933" b="1"/>
            </a:lvl4pPr>
            <a:lvl5pPr marL="1066739" indent="0">
              <a:buNone/>
              <a:defRPr sz="933" b="1"/>
            </a:lvl5pPr>
            <a:lvl6pPr marL="1333424" indent="0">
              <a:buNone/>
              <a:defRPr sz="933" b="1"/>
            </a:lvl6pPr>
            <a:lvl7pPr marL="1600109" indent="0">
              <a:buNone/>
              <a:defRPr sz="933" b="1"/>
            </a:lvl7pPr>
            <a:lvl8pPr marL="1866793" indent="0">
              <a:buNone/>
              <a:defRPr sz="933" b="1"/>
            </a:lvl8pPr>
            <a:lvl9pPr marL="2133478" indent="0">
              <a:buNone/>
              <a:defRPr sz="9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00338" y="2755582"/>
            <a:ext cx="2267645" cy="405304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DE64-0004-4542-9077-2F092E46668C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44F8-FA22-4A26-9FD2-EB3518237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67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DE64-0004-4542-9077-2F092E46668C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44F8-FA22-4A26-9FD2-EB3518237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58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DE64-0004-4542-9077-2F092E46668C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44F8-FA22-4A26-9FD2-EB3518237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94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407" y="502920"/>
            <a:ext cx="1720354" cy="1760220"/>
          </a:xfrm>
        </p:spPr>
        <p:txBody>
          <a:bodyPr anchor="b"/>
          <a:lstStyle>
            <a:lvl1pPr>
              <a:defRPr sz="186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644" y="1086169"/>
            <a:ext cx="2700338" cy="5360988"/>
          </a:xfrm>
        </p:spPr>
        <p:txBody>
          <a:bodyPr/>
          <a:lstStyle>
            <a:lvl1pPr>
              <a:defRPr sz="1867"/>
            </a:lvl1pPr>
            <a:lvl2pPr>
              <a:defRPr sz="1633"/>
            </a:lvl2pPr>
            <a:lvl3pPr>
              <a:defRPr sz="1400"/>
            </a:lvl3pPr>
            <a:lvl4pPr>
              <a:defRPr sz="1167"/>
            </a:lvl4pPr>
            <a:lvl5pPr>
              <a:defRPr sz="1167"/>
            </a:lvl5pPr>
            <a:lvl6pPr>
              <a:defRPr sz="1167"/>
            </a:lvl6pPr>
            <a:lvl7pPr>
              <a:defRPr sz="1167"/>
            </a:lvl7pPr>
            <a:lvl8pPr>
              <a:defRPr sz="1167"/>
            </a:lvl8pPr>
            <a:lvl9pPr>
              <a:defRPr sz="11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7407" y="2263140"/>
            <a:ext cx="1720354" cy="4192747"/>
          </a:xfrm>
        </p:spPr>
        <p:txBody>
          <a:bodyPr/>
          <a:lstStyle>
            <a:lvl1pPr marL="0" indent="0">
              <a:buNone/>
              <a:defRPr sz="933"/>
            </a:lvl1pPr>
            <a:lvl2pPr marL="266685" indent="0">
              <a:buNone/>
              <a:defRPr sz="817"/>
            </a:lvl2pPr>
            <a:lvl3pPr marL="533370" indent="0">
              <a:buNone/>
              <a:defRPr sz="700"/>
            </a:lvl3pPr>
            <a:lvl4pPr marL="800054" indent="0">
              <a:buNone/>
              <a:defRPr sz="583"/>
            </a:lvl4pPr>
            <a:lvl5pPr marL="1066739" indent="0">
              <a:buNone/>
              <a:defRPr sz="583"/>
            </a:lvl5pPr>
            <a:lvl6pPr marL="1333424" indent="0">
              <a:buNone/>
              <a:defRPr sz="583"/>
            </a:lvl6pPr>
            <a:lvl7pPr marL="1600109" indent="0">
              <a:buNone/>
              <a:defRPr sz="583"/>
            </a:lvl7pPr>
            <a:lvl8pPr marL="1866793" indent="0">
              <a:buNone/>
              <a:defRPr sz="583"/>
            </a:lvl8pPr>
            <a:lvl9pPr marL="2133478" indent="0">
              <a:buNone/>
              <a:defRPr sz="58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DE64-0004-4542-9077-2F092E46668C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44F8-FA22-4A26-9FD2-EB3518237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031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407" y="502920"/>
            <a:ext cx="1720354" cy="1760220"/>
          </a:xfrm>
        </p:spPr>
        <p:txBody>
          <a:bodyPr anchor="b"/>
          <a:lstStyle>
            <a:lvl1pPr>
              <a:defRPr sz="186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67644" y="1086169"/>
            <a:ext cx="2700338" cy="5360988"/>
          </a:xfrm>
        </p:spPr>
        <p:txBody>
          <a:bodyPr anchor="t"/>
          <a:lstStyle>
            <a:lvl1pPr marL="0" indent="0">
              <a:buNone/>
              <a:defRPr sz="1867"/>
            </a:lvl1pPr>
            <a:lvl2pPr marL="266685" indent="0">
              <a:buNone/>
              <a:defRPr sz="1633"/>
            </a:lvl2pPr>
            <a:lvl3pPr marL="533370" indent="0">
              <a:buNone/>
              <a:defRPr sz="1400"/>
            </a:lvl3pPr>
            <a:lvl4pPr marL="800054" indent="0">
              <a:buNone/>
              <a:defRPr sz="1167"/>
            </a:lvl4pPr>
            <a:lvl5pPr marL="1066739" indent="0">
              <a:buNone/>
              <a:defRPr sz="1167"/>
            </a:lvl5pPr>
            <a:lvl6pPr marL="1333424" indent="0">
              <a:buNone/>
              <a:defRPr sz="1167"/>
            </a:lvl6pPr>
            <a:lvl7pPr marL="1600109" indent="0">
              <a:buNone/>
              <a:defRPr sz="1167"/>
            </a:lvl7pPr>
            <a:lvl8pPr marL="1866793" indent="0">
              <a:buNone/>
              <a:defRPr sz="1167"/>
            </a:lvl8pPr>
            <a:lvl9pPr marL="2133478" indent="0">
              <a:buNone/>
              <a:defRPr sz="116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7407" y="2263140"/>
            <a:ext cx="1720354" cy="4192747"/>
          </a:xfrm>
        </p:spPr>
        <p:txBody>
          <a:bodyPr/>
          <a:lstStyle>
            <a:lvl1pPr marL="0" indent="0">
              <a:buNone/>
              <a:defRPr sz="933"/>
            </a:lvl1pPr>
            <a:lvl2pPr marL="266685" indent="0">
              <a:buNone/>
              <a:defRPr sz="817"/>
            </a:lvl2pPr>
            <a:lvl3pPr marL="533370" indent="0">
              <a:buNone/>
              <a:defRPr sz="700"/>
            </a:lvl3pPr>
            <a:lvl4pPr marL="800054" indent="0">
              <a:buNone/>
              <a:defRPr sz="583"/>
            </a:lvl4pPr>
            <a:lvl5pPr marL="1066739" indent="0">
              <a:buNone/>
              <a:defRPr sz="583"/>
            </a:lvl5pPr>
            <a:lvl6pPr marL="1333424" indent="0">
              <a:buNone/>
              <a:defRPr sz="583"/>
            </a:lvl6pPr>
            <a:lvl7pPr marL="1600109" indent="0">
              <a:buNone/>
              <a:defRPr sz="583"/>
            </a:lvl7pPr>
            <a:lvl8pPr marL="1866793" indent="0">
              <a:buNone/>
              <a:defRPr sz="583"/>
            </a:lvl8pPr>
            <a:lvl9pPr marL="2133478" indent="0">
              <a:buNone/>
              <a:defRPr sz="58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7DE64-0004-4542-9077-2F092E46668C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44F8-FA22-4A26-9FD2-EB3518237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669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713" y="401639"/>
            <a:ext cx="4600575" cy="1458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713" y="2008187"/>
            <a:ext cx="4600575" cy="4786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713" y="6991986"/>
            <a:ext cx="120015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7DE64-0004-4542-9077-2F092E46668C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6888" y="6991986"/>
            <a:ext cx="180022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7138" y="6991986"/>
            <a:ext cx="120015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444F8-FA22-4A26-9FD2-EB3518237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34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33370" rtl="0" eaLnBrk="1" latinLnBrk="0" hangingPunct="1">
        <a:lnSpc>
          <a:spcPct val="90000"/>
        </a:lnSpc>
        <a:spcBef>
          <a:spcPct val="0"/>
        </a:spcBef>
        <a:buNone/>
        <a:defRPr sz="2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342" indent="-133342" algn="l" defTabSz="533370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00027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66712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3pPr>
      <a:lvl4pPr marL="933397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200081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466766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733451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000136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266820" indent="-133342" algn="l" defTabSz="533370" rtl="0" eaLnBrk="1" latinLnBrk="0" hangingPunct="1">
        <a:lnSpc>
          <a:spcPct val="90000"/>
        </a:lnSpc>
        <a:spcBef>
          <a:spcPts val="292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66685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33370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00054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66739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333424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600109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66793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133478" algn="l" defTabSz="53337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2"/>
          <a:srcRect l="47032" t="64908" r="39683" b="9542"/>
          <a:stretch/>
        </p:blipFill>
        <p:spPr>
          <a:xfrm>
            <a:off x="20502" y="4843058"/>
            <a:ext cx="3133076" cy="269899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26" y="241314"/>
            <a:ext cx="2311643" cy="3674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/>
          <a:srcRect l="40672" t="24614" r="42091" b="48109"/>
          <a:stretch/>
        </p:blipFill>
        <p:spPr>
          <a:xfrm>
            <a:off x="13288" y="663694"/>
            <a:ext cx="3152274" cy="2867778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3248297" y="692753"/>
            <a:ext cx="1933303" cy="331239"/>
          </a:xfrm>
          <a:prstGeom prst="roundRect">
            <a:avLst/>
          </a:prstGeom>
          <a:solidFill>
            <a:srgbClr val="ED1C24"/>
          </a:solidFill>
          <a:ln>
            <a:solidFill>
              <a:srgbClr val="ED1C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bject 2"/>
          <p:cNvSpPr txBox="1"/>
          <p:nvPr/>
        </p:nvSpPr>
        <p:spPr>
          <a:xfrm>
            <a:off x="3489229" y="734619"/>
            <a:ext cx="1692371" cy="21570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 marR="5080">
              <a:lnSpc>
                <a:spcPct val="77800"/>
              </a:lnSpc>
              <a:spcBef>
                <a:spcPts val="465"/>
              </a:spcBef>
            </a:pPr>
            <a:r>
              <a:rPr lang="ru-RU" sz="1300" b="1" dirty="0" smtClean="0">
                <a:solidFill>
                  <a:srgbClr val="FFFFFF"/>
                </a:solidFill>
                <a:latin typeface="Open Sans Semibold"/>
                <a:cs typeface="MetaPro-Medium"/>
              </a:rPr>
              <a:t>ВАКАНСИИ</a:t>
            </a:r>
            <a:r>
              <a:rPr lang="ru-RU" sz="1300" b="1" spc="-25" dirty="0" smtClean="0">
                <a:solidFill>
                  <a:srgbClr val="FFFFFF"/>
                </a:solidFill>
                <a:latin typeface="Open Sans Semibold"/>
                <a:cs typeface="MetaPro-Medium"/>
              </a:rPr>
              <a:t>:</a:t>
            </a:r>
            <a:endParaRPr sz="1300" b="1" dirty="0">
              <a:latin typeface="Open Sans Semibold"/>
              <a:cs typeface="MetaPro-Medium"/>
            </a:endParaRPr>
          </a:p>
        </p:txBody>
      </p:sp>
      <p:pic>
        <p:nvPicPr>
          <p:cNvPr id="9" name="object 2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2754" y="3645158"/>
            <a:ext cx="156664" cy="208762"/>
          </a:xfrm>
          <a:prstGeom prst="rect">
            <a:avLst/>
          </a:prstGeom>
        </p:spPr>
      </p:pic>
      <p:grpSp>
        <p:nvGrpSpPr>
          <p:cNvPr id="10" name="object 27"/>
          <p:cNvGrpSpPr/>
          <p:nvPr/>
        </p:nvGrpSpPr>
        <p:grpSpPr>
          <a:xfrm>
            <a:off x="235700" y="4740585"/>
            <a:ext cx="2785156" cy="2751317"/>
            <a:chOff x="224915" y="4789330"/>
            <a:chExt cx="2903677" cy="2794961"/>
          </a:xfrm>
        </p:grpSpPr>
        <p:sp>
          <p:nvSpPr>
            <p:cNvPr id="11" name="object 28"/>
            <p:cNvSpPr/>
            <p:nvPr/>
          </p:nvSpPr>
          <p:spPr>
            <a:xfrm>
              <a:off x="403172" y="5052299"/>
              <a:ext cx="2725420" cy="2531992"/>
            </a:xfrm>
            <a:custGeom>
              <a:avLst/>
              <a:gdLst/>
              <a:ahLst/>
              <a:cxnLst/>
              <a:rect l="l" t="t" r="r" b="b"/>
              <a:pathLst>
                <a:path w="2725420" h="2245359">
                  <a:moveTo>
                    <a:pt x="1606486" y="0"/>
                  </a:moveTo>
                  <a:lnTo>
                    <a:pt x="2540596" y="0"/>
                  </a:lnTo>
                  <a:lnTo>
                    <a:pt x="2589604" y="6658"/>
                  </a:lnTo>
                  <a:lnTo>
                    <a:pt x="2633640" y="25448"/>
                  </a:lnTo>
                  <a:lnTo>
                    <a:pt x="2670948" y="54595"/>
                  </a:lnTo>
                  <a:lnTo>
                    <a:pt x="2699771" y="92322"/>
                  </a:lnTo>
                  <a:lnTo>
                    <a:pt x="2718353" y="136852"/>
                  </a:lnTo>
                  <a:lnTo>
                    <a:pt x="2724937" y="186410"/>
                  </a:lnTo>
                  <a:lnTo>
                    <a:pt x="2724937" y="2058479"/>
                  </a:lnTo>
                  <a:lnTo>
                    <a:pt x="2718353" y="2108031"/>
                  </a:lnTo>
                  <a:lnTo>
                    <a:pt x="2699771" y="2152558"/>
                  </a:lnTo>
                  <a:lnTo>
                    <a:pt x="2670948" y="2190283"/>
                  </a:lnTo>
                  <a:lnTo>
                    <a:pt x="2633640" y="2219428"/>
                  </a:lnTo>
                  <a:lnTo>
                    <a:pt x="2589604" y="2238219"/>
                  </a:lnTo>
                  <a:lnTo>
                    <a:pt x="2540596" y="2244877"/>
                  </a:lnTo>
                  <a:lnTo>
                    <a:pt x="184340" y="2244877"/>
                  </a:lnTo>
                  <a:lnTo>
                    <a:pt x="135337" y="2238219"/>
                  </a:lnTo>
                  <a:lnTo>
                    <a:pt x="91302" y="2219428"/>
                  </a:lnTo>
                  <a:lnTo>
                    <a:pt x="53994" y="2190283"/>
                  </a:lnTo>
                  <a:lnTo>
                    <a:pt x="25169" y="2152558"/>
                  </a:lnTo>
                  <a:lnTo>
                    <a:pt x="6585" y="2108031"/>
                  </a:lnTo>
                  <a:lnTo>
                    <a:pt x="0" y="2058479"/>
                  </a:lnTo>
                  <a:lnTo>
                    <a:pt x="0" y="2006346"/>
                  </a:lnTo>
                </a:path>
              </a:pathLst>
            </a:custGeom>
            <a:ln w="12763">
              <a:solidFill>
                <a:srgbClr val="ED1C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4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 rot="19258621">
              <a:off x="224915" y="4789330"/>
              <a:ext cx="246541" cy="246539"/>
            </a:xfrm>
            <a:prstGeom prst="rect">
              <a:avLst/>
            </a:prstGeom>
            <a:solidFill>
              <a:srgbClr val="ED1C24"/>
            </a:solidFill>
          </p:spPr>
        </p:pic>
      </p:grpSp>
      <p:sp>
        <p:nvSpPr>
          <p:cNvPr id="14" name="object 42"/>
          <p:cNvSpPr txBox="1"/>
          <p:nvPr/>
        </p:nvSpPr>
        <p:spPr>
          <a:xfrm>
            <a:off x="554815" y="3515803"/>
            <a:ext cx="2009858" cy="1020791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236220" marR="213360" algn="ctr">
              <a:lnSpc>
                <a:spcPts val="1300"/>
              </a:lnSpc>
              <a:spcBef>
                <a:spcPts val="259"/>
              </a:spcBef>
            </a:pPr>
            <a:r>
              <a:rPr sz="1200" b="1" dirty="0">
                <a:solidFill>
                  <a:srgbClr val="768D99"/>
                </a:solidFill>
                <a:latin typeface="MetaPro-Bold"/>
                <a:cs typeface="MetaPro-Bold"/>
              </a:rPr>
              <a:t>Курская </a:t>
            </a:r>
            <a:r>
              <a:rPr sz="1200" b="1" spc="-10" dirty="0">
                <a:solidFill>
                  <a:srgbClr val="768D99"/>
                </a:solidFill>
                <a:latin typeface="MetaPro-Bold"/>
                <a:cs typeface="MetaPro-Bold"/>
              </a:rPr>
              <a:t>область, </a:t>
            </a:r>
            <a:endParaRPr lang="ru-RU" sz="1200" b="1" spc="-10" dirty="0" smtClean="0">
              <a:solidFill>
                <a:srgbClr val="768D99"/>
              </a:solidFill>
              <a:latin typeface="MetaPro-Bold"/>
              <a:cs typeface="MetaPro-Bold"/>
            </a:endParaRPr>
          </a:p>
          <a:p>
            <a:pPr marL="236220" marR="213360" algn="ctr">
              <a:lnSpc>
                <a:spcPts val="1300"/>
              </a:lnSpc>
              <a:spcBef>
                <a:spcPts val="259"/>
              </a:spcBef>
            </a:pPr>
            <a:r>
              <a:rPr sz="1200" b="1" spc="-20" dirty="0" smtClean="0">
                <a:solidFill>
                  <a:srgbClr val="768D99"/>
                </a:solidFill>
                <a:latin typeface="MetaPro-Bold"/>
                <a:cs typeface="MetaPro-Bold"/>
              </a:rPr>
              <a:t>г</a:t>
            </a:r>
            <a:r>
              <a:rPr sz="1200" b="1" spc="-20" dirty="0">
                <a:solidFill>
                  <a:srgbClr val="768D99"/>
                </a:solidFill>
                <a:latin typeface="MetaPro-Bold"/>
                <a:cs typeface="MetaPro-Bold"/>
              </a:rPr>
              <a:t>.</a:t>
            </a:r>
            <a:r>
              <a:rPr sz="1200" b="1" spc="-45" dirty="0">
                <a:solidFill>
                  <a:srgbClr val="768D99"/>
                </a:solidFill>
                <a:latin typeface="MetaPro-Bold"/>
                <a:cs typeface="MetaPro-Bold"/>
              </a:rPr>
              <a:t> </a:t>
            </a:r>
            <a:r>
              <a:rPr sz="1200" b="1" spc="-10" dirty="0" err="1" smtClean="0">
                <a:solidFill>
                  <a:srgbClr val="768D99"/>
                </a:solidFill>
                <a:latin typeface="MetaPro-Bold"/>
                <a:cs typeface="MetaPro-Bold"/>
              </a:rPr>
              <a:t>Железногорск</a:t>
            </a:r>
            <a:endParaRPr lang="ru-RU" sz="1200" b="1" spc="-10" dirty="0" smtClean="0">
              <a:solidFill>
                <a:srgbClr val="768D99"/>
              </a:solidFill>
              <a:latin typeface="MetaPro-Bold"/>
              <a:cs typeface="MetaPro-Bold"/>
            </a:endParaRPr>
          </a:p>
          <a:p>
            <a:pPr algn="ctr">
              <a:lnSpc>
                <a:spcPct val="100000"/>
              </a:lnSpc>
              <a:spcBef>
                <a:spcPts val="560"/>
              </a:spcBef>
            </a:pPr>
            <a:r>
              <a:rPr sz="1750" b="1" dirty="0" smtClean="0">
                <a:solidFill>
                  <a:srgbClr val="FFFFFF"/>
                </a:solidFill>
                <a:latin typeface="Meta Offc Pro"/>
                <a:cs typeface="Meta Offc Pro"/>
              </a:rPr>
              <a:t>8</a:t>
            </a:r>
            <a:r>
              <a:rPr sz="1750" b="1" spc="60" dirty="0" smtClean="0">
                <a:solidFill>
                  <a:srgbClr val="FFFFFF"/>
                </a:solidFill>
                <a:latin typeface="Meta Offc Pro"/>
                <a:cs typeface="Meta Offc Pro"/>
              </a:rPr>
              <a:t> </a:t>
            </a:r>
            <a:r>
              <a:rPr sz="1400" b="1" dirty="0" smtClean="0">
                <a:solidFill>
                  <a:srgbClr val="FFFFFF"/>
                </a:solidFill>
                <a:latin typeface="Meta Offc Pro"/>
                <a:cs typeface="Meta Offc Pro"/>
              </a:rPr>
              <a:t>930-</a:t>
            </a:r>
            <a:r>
              <a:rPr sz="1400" b="1" spc="-60" dirty="0" smtClean="0">
                <a:solidFill>
                  <a:srgbClr val="FFFFFF"/>
                </a:solidFill>
                <a:latin typeface="Meta Offc Pro"/>
                <a:cs typeface="Meta Offc Pro"/>
              </a:rPr>
              <a:t>857-</a:t>
            </a:r>
            <a:r>
              <a:rPr sz="1400" b="1" spc="-55" dirty="0" smtClean="0">
                <a:solidFill>
                  <a:srgbClr val="FFFFFF"/>
                </a:solidFill>
                <a:latin typeface="Meta Offc Pro"/>
                <a:cs typeface="Meta Offc Pro"/>
              </a:rPr>
              <a:t>45-</a:t>
            </a:r>
            <a:endParaRPr lang="ru-RU" sz="1400" b="1" spc="-55" dirty="0" smtClean="0">
              <a:solidFill>
                <a:srgbClr val="FFFFFF"/>
              </a:solidFill>
              <a:latin typeface="Meta Offc Pro"/>
              <a:cs typeface="Meta Offc Pro"/>
            </a:endParaRPr>
          </a:p>
          <a:p>
            <a:pPr algn="ctr">
              <a:lnSpc>
                <a:spcPct val="100000"/>
              </a:lnSpc>
              <a:spcBef>
                <a:spcPts val="560"/>
              </a:spcBef>
            </a:pPr>
            <a:r>
              <a:rPr lang="ru-RU" sz="1250" b="0" spc="-20" dirty="0" smtClean="0">
                <a:solidFill>
                  <a:srgbClr val="50B848"/>
                </a:solidFill>
                <a:latin typeface="MetaPro-Medium"/>
                <a:cs typeface="MetaPro-Medium"/>
              </a:rPr>
              <a:t> </a:t>
            </a:r>
            <a:r>
              <a:rPr sz="1250" b="0" spc="-20" dirty="0" smtClean="0">
                <a:solidFill>
                  <a:srgbClr val="50B848"/>
                </a:solidFill>
                <a:latin typeface="MetaPro-Medium"/>
                <a:cs typeface="MetaPro-Medium"/>
              </a:rPr>
              <a:t>E-</a:t>
            </a:r>
            <a:r>
              <a:rPr sz="1250" b="0" spc="-10" dirty="0" smtClean="0">
                <a:solidFill>
                  <a:srgbClr val="50B848"/>
                </a:solidFill>
                <a:latin typeface="MetaPro-Medium"/>
                <a:cs typeface="MetaPro-Medium"/>
              </a:rPr>
              <a:t>mail:</a:t>
            </a:r>
            <a:r>
              <a:rPr lang="en-US" sz="1250" spc="-10" dirty="0">
                <a:solidFill>
                  <a:srgbClr val="50B848"/>
                </a:solidFill>
                <a:latin typeface="MetaPro-Medium"/>
                <a:cs typeface="MetaPro-Medium"/>
              </a:rPr>
              <a:t> </a:t>
            </a:r>
            <a:r>
              <a:rPr lang="en-US" sz="1250" b="0" spc="-10" dirty="0" smtClean="0">
                <a:solidFill>
                  <a:srgbClr val="50B848"/>
                </a:solidFill>
                <a:latin typeface="MetaPro-Medium"/>
                <a:cs typeface="MetaPro-Medium"/>
              </a:rPr>
              <a:t>Hr@mgok.ru</a:t>
            </a:r>
            <a:r>
              <a:rPr sz="1250" b="0" spc="-30" dirty="0" smtClean="0">
                <a:solidFill>
                  <a:srgbClr val="50B848"/>
                </a:solidFill>
                <a:latin typeface="MetaPro-Medium"/>
                <a:cs typeface="MetaPro-Medium"/>
              </a:rPr>
              <a:t> </a:t>
            </a:r>
            <a:endParaRPr sz="1250" spc="-10" dirty="0">
              <a:solidFill>
                <a:srgbClr val="50B848"/>
              </a:solidFill>
              <a:latin typeface="MetaPro-Medium"/>
              <a:cs typeface="MetaPro-Medium"/>
            </a:endParaRPr>
          </a:p>
        </p:txBody>
      </p:sp>
      <p:pic>
        <p:nvPicPr>
          <p:cNvPr id="15" name="object 4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93212" y="4118514"/>
            <a:ext cx="224247" cy="228398"/>
          </a:xfrm>
          <a:prstGeom prst="rect">
            <a:avLst/>
          </a:prstGeom>
        </p:spPr>
      </p:pic>
      <p:sp>
        <p:nvSpPr>
          <p:cNvPr id="16" name="object 23"/>
          <p:cNvSpPr txBox="1"/>
          <p:nvPr/>
        </p:nvSpPr>
        <p:spPr>
          <a:xfrm>
            <a:off x="339634" y="4798751"/>
            <a:ext cx="2928513" cy="2581668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lang="ru-RU" sz="1450" b="1" dirty="0" smtClean="0">
                <a:solidFill>
                  <a:srgbClr val="231F20"/>
                </a:solidFill>
                <a:latin typeface="MetaPro-Bold"/>
                <a:cs typeface="MetaPro-Bold"/>
              </a:rPr>
              <a:t>   </a:t>
            </a:r>
            <a:r>
              <a:rPr sz="1450" b="1" dirty="0" err="1" smtClean="0">
                <a:solidFill>
                  <a:srgbClr val="231F20"/>
                </a:solidFill>
                <a:latin typeface="MetaPro-Bold"/>
                <a:cs typeface="MetaPro-Bold"/>
              </a:rPr>
              <a:t>Мы</a:t>
            </a:r>
            <a:r>
              <a:rPr sz="1450" b="1" spc="40" dirty="0" smtClean="0">
                <a:solidFill>
                  <a:srgbClr val="231F20"/>
                </a:solidFill>
                <a:latin typeface="MetaPro-Bold"/>
                <a:cs typeface="MetaPro-Bold"/>
              </a:rPr>
              <a:t> </a:t>
            </a:r>
            <a:r>
              <a:rPr sz="1450" b="1" spc="-10" dirty="0">
                <a:solidFill>
                  <a:srgbClr val="231F20"/>
                </a:solidFill>
                <a:latin typeface="MetaPro-Bold"/>
                <a:cs typeface="MetaPro-Bold"/>
              </a:rPr>
              <a:t>предлагаем</a:t>
            </a:r>
            <a:endParaRPr sz="1450" dirty="0">
              <a:latin typeface="MetaPro-Bold"/>
              <a:cs typeface="MetaPro-Bold"/>
            </a:endParaRPr>
          </a:p>
          <a:p>
            <a:pPr marL="184150" marR="299085" indent="-171450">
              <a:lnSpc>
                <a:spcPct val="101800"/>
              </a:lnSpc>
              <a:spcBef>
                <a:spcPts val="400"/>
              </a:spcBef>
              <a:buClr>
                <a:srgbClr val="ED1C24"/>
              </a:buClr>
              <a:buFont typeface="Wingdings" panose="05000000000000000000" pitchFamily="2" charset="2"/>
              <a:buChar char="§"/>
            </a:pPr>
            <a:r>
              <a:rPr lang="ru-RU" sz="900" b="1" spc="-10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КОНКУРЕНТНУЮ ЗАРАБОТНУЮ ПЛАТУ</a:t>
            </a:r>
          </a:p>
          <a:p>
            <a:pPr marL="184150" marR="299085" indent="-171450">
              <a:lnSpc>
                <a:spcPct val="101800"/>
              </a:lnSpc>
              <a:spcBef>
                <a:spcPts val="400"/>
              </a:spcBef>
              <a:buClr>
                <a:srgbClr val="ED1C24"/>
              </a:buClr>
              <a:buFont typeface="Wingdings" panose="05000000000000000000" pitchFamily="2" charset="2"/>
              <a:buChar char="§"/>
            </a:pPr>
            <a:r>
              <a:rPr lang="ru-RU" sz="900" b="1" spc="-10" dirty="0">
                <a:solidFill>
                  <a:srgbClr val="231F20"/>
                </a:solidFill>
                <a:latin typeface="Open Sans Semibold"/>
                <a:cs typeface="Open Sans Semibold"/>
              </a:rPr>
              <a:t>«13-</a:t>
            </a:r>
            <a:r>
              <a:rPr lang="ru-RU" sz="900" b="1" dirty="0">
                <a:solidFill>
                  <a:srgbClr val="231F20"/>
                </a:solidFill>
                <a:latin typeface="Open Sans Semibold"/>
                <a:cs typeface="Open Sans Semibold"/>
              </a:rPr>
              <a:t>Ю</a:t>
            </a:r>
            <a:r>
              <a:rPr lang="ru-RU" sz="900" b="1" spc="-20" dirty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lang="ru-RU" sz="900" b="1" dirty="0">
                <a:solidFill>
                  <a:srgbClr val="231F20"/>
                </a:solidFill>
                <a:latin typeface="Open Sans Semibold"/>
                <a:cs typeface="Open Sans Semibold"/>
              </a:rPr>
              <a:t>ЗАРПЛАТУ»</a:t>
            </a:r>
            <a:r>
              <a:rPr lang="ru-RU" sz="900" b="1" spc="-15" dirty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lang="ru-RU" sz="900" b="1" dirty="0">
                <a:solidFill>
                  <a:srgbClr val="231F20"/>
                </a:solidFill>
                <a:latin typeface="Open Sans Semibold"/>
                <a:cs typeface="Open Sans Semibold"/>
              </a:rPr>
              <a:t>ПО</a:t>
            </a:r>
            <a:r>
              <a:rPr lang="ru-RU" sz="900" b="1" spc="-20" dirty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lang="ru-RU" sz="900" b="1" spc="-10" dirty="0">
                <a:solidFill>
                  <a:srgbClr val="231F20"/>
                </a:solidFill>
                <a:latin typeface="Open Sans Semibold"/>
                <a:cs typeface="Open Sans Semibold"/>
              </a:rPr>
              <a:t>РЕЗУЛЬТАТАМ </a:t>
            </a:r>
            <a:r>
              <a:rPr lang="ru-RU" sz="900" b="1" dirty="0">
                <a:solidFill>
                  <a:srgbClr val="231F20"/>
                </a:solidFill>
                <a:latin typeface="Open Sans Semibold"/>
                <a:cs typeface="Open Sans Semibold"/>
              </a:rPr>
              <a:t>РАБОТЫ</a:t>
            </a:r>
            <a:r>
              <a:rPr lang="ru-RU" sz="900" b="1" spc="-35" dirty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lang="ru-RU" sz="900" b="1" dirty="0">
                <a:solidFill>
                  <a:srgbClr val="231F20"/>
                </a:solidFill>
                <a:latin typeface="Open Sans Semibold"/>
                <a:cs typeface="Open Sans Semibold"/>
              </a:rPr>
              <a:t>ЗА</a:t>
            </a:r>
            <a:r>
              <a:rPr lang="ru-RU" sz="900" b="1" spc="-30" dirty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lang="ru-RU" sz="900" b="1" spc="-25" dirty="0">
                <a:solidFill>
                  <a:srgbClr val="231F20"/>
                </a:solidFill>
                <a:latin typeface="Open Sans Semibold"/>
                <a:cs typeface="Open Sans Semibold"/>
              </a:rPr>
              <a:t>ГОД</a:t>
            </a:r>
            <a:endParaRPr lang="ru-RU" sz="900" dirty="0">
              <a:latin typeface="Open Sans Semibold"/>
              <a:cs typeface="Open Sans Semibold"/>
            </a:endParaRPr>
          </a:p>
          <a:p>
            <a:pPr marL="184150" marR="299085" indent="-171450">
              <a:lnSpc>
                <a:spcPct val="101800"/>
              </a:lnSpc>
              <a:spcBef>
                <a:spcPts val="400"/>
              </a:spcBef>
              <a:buClr>
                <a:srgbClr val="ED1C24"/>
              </a:buClr>
              <a:buFont typeface="Wingdings" panose="05000000000000000000" pitchFamily="2" charset="2"/>
              <a:buChar char="§"/>
            </a:pPr>
            <a:r>
              <a:rPr lang="ru-RU" sz="900" b="1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WELCOME–ВЫПЛАТУ</a:t>
            </a:r>
            <a:r>
              <a:rPr lang="ru-RU" sz="900" b="1" spc="-35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lang="ru-RU" sz="900" b="1" dirty="0">
                <a:solidFill>
                  <a:srgbClr val="231F20"/>
                </a:solidFill>
                <a:latin typeface="Open Sans Semibold"/>
                <a:cs typeface="Open Sans Semibold"/>
              </a:rPr>
              <a:t>В</a:t>
            </a:r>
            <a:r>
              <a:rPr lang="ru-RU" sz="900" b="1" spc="-35" dirty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lang="ru-RU" sz="900" b="1" spc="-10" dirty="0">
                <a:solidFill>
                  <a:srgbClr val="231F20"/>
                </a:solidFill>
                <a:latin typeface="Open Sans Semibold"/>
                <a:cs typeface="Open Sans Semibold"/>
              </a:rPr>
              <a:t>ПЕРВУЮ </a:t>
            </a:r>
            <a:r>
              <a:rPr lang="ru-RU" sz="900" b="1" dirty="0">
                <a:solidFill>
                  <a:srgbClr val="231F20"/>
                </a:solidFill>
                <a:latin typeface="Open Sans Semibold"/>
                <a:cs typeface="Open Sans Semibold"/>
              </a:rPr>
              <a:t>ЗАРПЛАТУ</a:t>
            </a:r>
            <a:r>
              <a:rPr lang="ru-RU" sz="900" b="1" spc="-10" dirty="0">
                <a:solidFill>
                  <a:srgbClr val="231F20"/>
                </a:solidFill>
                <a:latin typeface="Open Sans Semibold"/>
                <a:cs typeface="Open Sans Semibold"/>
              </a:rPr>
              <a:t> (ПОДЪЁМНЫЕ) </a:t>
            </a:r>
            <a:r>
              <a:rPr lang="ru-RU" sz="900" b="1" dirty="0">
                <a:solidFill>
                  <a:srgbClr val="231F20"/>
                </a:solidFill>
                <a:latin typeface="Open Sans Semibold"/>
                <a:cs typeface="Open Sans Semibold"/>
              </a:rPr>
              <a:t>—</a:t>
            </a:r>
            <a:r>
              <a:rPr lang="ru-RU" sz="900" b="1" spc="220" dirty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lang="ru-RU" sz="900" b="1" dirty="0">
                <a:solidFill>
                  <a:srgbClr val="231F20"/>
                </a:solidFill>
                <a:latin typeface="Open Sans Semibold"/>
                <a:cs typeface="Open Sans Semibold"/>
              </a:rPr>
              <a:t>15</a:t>
            </a:r>
            <a:r>
              <a:rPr lang="ru-RU" sz="900" b="1" spc="-5" dirty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lang="ru-RU" sz="900" b="1" dirty="0">
                <a:solidFill>
                  <a:srgbClr val="231F20"/>
                </a:solidFill>
                <a:latin typeface="Open Sans Semibold"/>
                <a:cs typeface="Open Sans Semibold"/>
              </a:rPr>
              <a:t>ТЫС.</a:t>
            </a:r>
            <a:r>
              <a:rPr lang="ru-RU" sz="900" b="1" spc="-10" dirty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lang="ru-RU" sz="900" b="1" spc="-20" dirty="0">
                <a:solidFill>
                  <a:srgbClr val="231F20"/>
                </a:solidFill>
                <a:latin typeface="Open Sans Semibold"/>
                <a:cs typeface="Open Sans Semibold"/>
              </a:rPr>
              <a:t>РУБ.</a:t>
            </a:r>
            <a:endParaRPr lang="ru-RU" sz="900" dirty="0">
              <a:latin typeface="Open Sans Semibold"/>
              <a:cs typeface="Open Sans Semibold"/>
            </a:endParaRPr>
          </a:p>
          <a:p>
            <a:pPr marL="184150" marR="464820" indent="-171450">
              <a:lnSpc>
                <a:spcPct val="138900"/>
              </a:lnSpc>
              <a:buClr>
                <a:srgbClr val="ED1C24"/>
              </a:buClr>
              <a:buFont typeface="Wingdings" panose="05000000000000000000" pitchFamily="2" charset="2"/>
              <a:buChar char="§"/>
            </a:pPr>
            <a:r>
              <a:rPr sz="900" b="1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ШИРОКИЙ</a:t>
            </a:r>
            <a:r>
              <a:rPr sz="900" b="1" spc="-50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sz="900" b="1" dirty="0">
                <a:solidFill>
                  <a:srgbClr val="231F20"/>
                </a:solidFill>
                <a:latin typeface="Open Sans Semibold"/>
                <a:cs typeface="Open Sans Semibold"/>
              </a:rPr>
              <a:t>СОЦИАЛЬНЫЙ</a:t>
            </a:r>
            <a:r>
              <a:rPr sz="900" b="1" spc="-45" dirty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sz="900" b="1" spc="-20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ПАКЕТ</a:t>
            </a:r>
            <a:endParaRPr lang="ru-RU" sz="900" b="1" spc="-20" dirty="0" smtClean="0">
              <a:solidFill>
                <a:srgbClr val="231F20"/>
              </a:solidFill>
              <a:latin typeface="Open Sans Semibold"/>
              <a:cs typeface="Open Sans Semibold"/>
            </a:endParaRPr>
          </a:p>
          <a:p>
            <a:pPr marL="184150" marR="464820" indent="-171450">
              <a:lnSpc>
                <a:spcPct val="138900"/>
              </a:lnSpc>
              <a:buClr>
                <a:srgbClr val="ED1C24"/>
              </a:buClr>
              <a:buFont typeface="Wingdings" panose="05000000000000000000" pitchFamily="2" charset="2"/>
              <a:buChar char="§"/>
            </a:pPr>
            <a:r>
              <a:rPr sz="900" b="1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МАТЕРИАЛЬНУЮ</a:t>
            </a:r>
            <a:r>
              <a:rPr sz="900" b="1" spc="-35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sz="900" b="1" spc="-10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ПОМОЩЬ</a:t>
            </a:r>
            <a:endParaRPr lang="ru-RU" sz="900" b="1" spc="-10" dirty="0" smtClean="0">
              <a:solidFill>
                <a:srgbClr val="231F20"/>
              </a:solidFill>
              <a:latin typeface="Open Sans Semibold"/>
              <a:cs typeface="Open Sans Semibold"/>
            </a:endParaRPr>
          </a:p>
          <a:p>
            <a:pPr marL="184150" marR="464820" indent="-171450">
              <a:lnSpc>
                <a:spcPct val="138900"/>
              </a:lnSpc>
              <a:buClr>
                <a:srgbClr val="ED1C24"/>
              </a:buClr>
              <a:buFont typeface="Wingdings" panose="05000000000000000000" pitchFamily="2" charset="2"/>
              <a:buChar char="§"/>
            </a:pPr>
            <a:r>
              <a:rPr sz="900" b="1" spc="-10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ВОЗМОЖНОСТЬ</a:t>
            </a:r>
            <a:r>
              <a:rPr sz="900" b="1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sz="900" b="1" spc="-10" dirty="0">
                <a:solidFill>
                  <a:srgbClr val="231F20"/>
                </a:solidFill>
                <a:latin typeface="Open Sans Semibold"/>
                <a:cs typeface="Open Sans Semibold"/>
              </a:rPr>
              <a:t>ОБУЧЕНИЯ</a:t>
            </a:r>
            <a:endParaRPr sz="900" dirty="0">
              <a:latin typeface="Open Sans Semibold"/>
              <a:cs typeface="Open Sans Semibold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  <a:buClr>
                <a:srgbClr val="ED1C24"/>
              </a:buClr>
            </a:pPr>
            <a:r>
              <a:rPr lang="ru-RU" sz="900" b="1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     </a:t>
            </a:r>
            <a:r>
              <a:rPr sz="900" b="1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НА</a:t>
            </a:r>
            <a:r>
              <a:rPr sz="900" b="1" spc="-35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sz="900" b="1" spc="-10" dirty="0">
                <a:solidFill>
                  <a:srgbClr val="231F20"/>
                </a:solidFill>
                <a:latin typeface="Open Sans Semibold"/>
                <a:cs typeface="Open Sans Semibold"/>
              </a:rPr>
              <a:t>РАБОЧЕМ</a:t>
            </a:r>
            <a:r>
              <a:rPr sz="900" b="1" spc="-30" dirty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sz="900" b="1" spc="-20" dirty="0">
                <a:solidFill>
                  <a:srgbClr val="231F20"/>
                </a:solidFill>
                <a:latin typeface="Open Sans Semibold"/>
                <a:cs typeface="Open Sans Semibold"/>
              </a:rPr>
              <a:t>МЕСТЕ</a:t>
            </a:r>
            <a:endParaRPr sz="900" dirty="0">
              <a:latin typeface="Open Sans Semibold"/>
              <a:cs typeface="Open Sans Semibold"/>
            </a:endParaRPr>
          </a:p>
          <a:p>
            <a:pPr marL="184150" marR="724535" indent="-171450">
              <a:lnSpc>
                <a:spcPct val="101800"/>
              </a:lnSpc>
              <a:spcBef>
                <a:spcPts val="400"/>
              </a:spcBef>
              <a:buClr>
                <a:srgbClr val="ED1C24"/>
              </a:buClr>
              <a:buFont typeface="Wingdings" panose="05000000000000000000" pitchFamily="2" charset="2"/>
              <a:buChar char="§"/>
            </a:pPr>
            <a:r>
              <a:rPr sz="900" b="1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ЧАСТИЧН</a:t>
            </a:r>
            <a:r>
              <a:rPr lang="ru-RU" sz="900" b="1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УЮ</a:t>
            </a:r>
            <a:r>
              <a:rPr sz="900" b="1" spc="35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sz="900" b="1" spc="-10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КОМПЕНСАЦИ</a:t>
            </a:r>
            <a:r>
              <a:rPr lang="ru-RU" sz="900" b="1" spc="-10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Ю</a:t>
            </a:r>
            <a:r>
              <a:rPr sz="900" b="1" spc="-10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 </a:t>
            </a:r>
            <a:r>
              <a:rPr sz="900" b="1" dirty="0">
                <a:solidFill>
                  <a:srgbClr val="231F20"/>
                </a:solidFill>
                <a:latin typeface="Open Sans Semibold"/>
                <a:cs typeface="Open Sans Semibold"/>
              </a:rPr>
              <a:t>СТОИМОСТИ </a:t>
            </a:r>
            <a:r>
              <a:rPr sz="900" b="1" spc="-10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ПИТАНИЯ</a:t>
            </a:r>
            <a:endParaRPr lang="ru-RU" sz="900" b="1" spc="-10" dirty="0" smtClean="0">
              <a:solidFill>
                <a:srgbClr val="231F20"/>
              </a:solidFill>
              <a:latin typeface="Open Sans Semibold"/>
              <a:cs typeface="Open Sans Semibold"/>
            </a:endParaRPr>
          </a:p>
          <a:p>
            <a:pPr marL="184150" marR="724535" indent="-171450">
              <a:lnSpc>
                <a:spcPct val="101800"/>
              </a:lnSpc>
              <a:spcBef>
                <a:spcPts val="400"/>
              </a:spcBef>
              <a:buClr>
                <a:srgbClr val="ED1C24"/>
              </a:buClr>
              <a:buFont typeface="Wingdings" panose="05000000000000000000" pitchFamily="2" charset="2"/>
              <a:buChar char="§"/>
            </a:pPr>
            <a:r>
              <a:rPr lang="ru-RU" sz="900" b="1" spc="-10" dirty="0" smtClean="0">
                <a:solidFill>
                  <a:srgbClr val="231F20"/>
                </a:solidFill>
                <a:latin typeface="Open Sans Semibold"/>
                <a:cs typeface="Open Sans Semibold"/>
              </a:rPr>
              <a:t>КОМПЕНСАЦИЮ НАЙМА ЖИЛЬЯ ИНОГОРОДНИМ</a:t>
            </a:r>
            <a:endParaRPr sz="900" dirty="0">
              <a:latin typeface="Open Sans Semibold"/>
              <a:cs typeface="Open Sans Semibold"/>
            </a:endParaRPr>
          </a:p>
        </p:txBody>
      </p:sp>
      <p:sp>
        <p:nvSpPr>
          <p:cNvPr id="17" name="object 41"/>
          <p:cNvSpPr/>
          <p:nvPr/>
        </p:nvSpPr>
        <p:spPr>
          <a:xfrm>
            <a:off x="411679" y="3987366"/>
            <a:ext cx="2148840" cy="318135"/>
          </a:xfrm>
          <a:custGeom>
            <a:avLst/>
            <a:gdLst/>
            <a:ahLst/>
            <a:cxnLst/>
            <a:rect l="l" t="t" r="r" b="b"/>
            <a:pathLst>
              <a:path w="2148840" h="318134">
                <a:moveTo>
                  <a:pt x="2100694" y="0"/>
                </a:moveTo>
                <a:lnTo>
                  <a:pt x="48031" y="0"/>
                </a:lnTo>
                <a:lnTo>
                  <a:pt x="29334" y="3774"/>
                </a:lnTo>
                <a:lnTo>
                  <a:pt x="14066" y="14066"/>
                </a:lnTo>
                <a:lnTo>
                  <a:pt x="3774" y="29334"/>
                </a:lnTo>
                <a:lnTo>
                  <a:pt x="0" y="48031"/>
                </a:lnTo>
                <a:lnTo>
                  <a:pt x="0" y="269887"/>
                </a:lnTo>
                <a:lnTo>
                  <a:pt x="3774" y="288585"/>
                </a:lnTo>
                <a:lnTo>
                  <a:pt x="14066" y="303852"/>
                </a:lnTo>
                <a:lnTo>
                  <a:pt x="29334" y="314145"/>
                </a:lnTo>
                <a:lnTo>
                  <a:pt x="48031" y="317919"/>
                </a:lnTo>
                <a:lnTo>
                  <a:pt x="2100694" y="317919"/>
                </a:lnTo>
                <a:lnTo>
                  <a:pt x="2119391" y="314145"/>
                </a:lnTo>
                <a:lnTo>
                  <a:pt x="2134658" y="303852"/>
                </a:lnTo>
                <a:lnTo>
                  <a:pt x="2144951" y="288585"/>
                </a:lnTo>
                <a:lnTo>
                  <a:pt x="2148725" y="269887"/>
                </a:lnTo>
                <a:lnTo>
                  <a:pt x="2148725" y="48031"/>
                </a:lnTo>
                <a:lnTo>
                  <a:pt x="2144951" y="29334"/>
                </a:lnTo>
                <a:lnTo>
                  <a:pt x="2134658" y="14066"/>
                </a:lnTo>
                <a:lnTo>
                  <a:pt x="2119391" y="3774"/>
                </a:lnTo>
                <a:lnTo>
                  <a:pt x="2100694" y="0"/>
                </a:lnTo>
                <a:close/>
              </a:path>
            </a:pathLst>
          </a:custGeom>
          <a:solidFill>
            <a:srgbClr val="50B848"/>
          </a:solidFill>
        </p:spPr>
        <p:txBody>
          <a:bodyPr wrap="square" lIns="0" tIns="0" rIns="0" bIns="0" rtlCol="0"/>
          <a:lstStyle/>
          <a:p>
            <a:pPr algn="ctr">
              <a:lnSpc>
                <a:spcPct val="100000"/>
              </a:lnSpc>
              <a:spcBef>
                <a:spcPts val="560"/>
              </a:spcBef>
            </a:pPr>
            <a:r>
              <a:rPr lang="ru-RU" b="1" dirty="0" smtClean="0">
                <a:solidFill>
                  <a:srgbClr val="FFFFFF"/>
                </a:solidFill>
                <a:latin typeface="Meta Offc Pro"/>
                <a:cs typeface="Meta Offc Pro"/>
              </a:rPr>
              <a:t>   8</a:t>
            </a:r>
            <a:r>
              <a:rPr lang="ru-RU" b="1" spc="60" dirty="0" smtClean="0">
                <a:solidFill>
                  <a:srgbClr val="FFFFFF"/>
                </a:solidFill>
                <a:latin typeface="Meta Offc Pro"/>
                <a:cs typeface="Meta Offc Pro"/>
              </a:rPr>
              <a:t> </a:t>
            </a:r>
            <a:r>
              <a:rPr lang="ru-RU" b="1" dirty="0">
                <a:solidFill>
                  <a:srgbClr val="FFFFFF"/>
                </a:solidFill>
                <a:latin typeface="Meta Offc Pro"/>
                <a:cs typeface="Meta Offc Pro"/>
              </a:rPr>
              <a:t>930-</a:t>
            </a:r>
            <a:r>
              <a:rPr lang="ru-RU" b="1" spc="-60" dirty="0">
                <a:solidFill>
                  <a:srgbClr val="FFFFFF"/>
                </a:solidFill>
                <a:latin typeface="Meta Offc Pro"/>
                <a:cs typeface="Meta Offc Pro"/>
              </a:rPr>
              <a:t>857-</a:t>
            </a:r>
            <a:r>
              <a:rPr lang="ru-RU" b="1" spc="-55" dirty="0">
                <a:solidFill>
                  <a:srgbClr val="FFFFFF"/>
                </a:solidFill>
                <a:latin typeface="Meta Offc Pro"/>
                <a:cs typeface="Meta Offc Pro"/>
              </a:rPr>
              <a:t>45-</a:t>
            </a:r>
            <a:r>
              <a:rPr lang="ru-RU" b="1" spc="-25" dirty="0">
                <a:solidFill>
                  <a:srgbClr val="FFFFFF"/>
                </a:solidFill>
                <a:latin typeface="Meta Offc Pro"/>
                <a:cs typeface="Meta Offc Pro"/>
              </a:rPr>
              <a:t>21</a:t>
            </a:r>
            <a:endParaRPr lang="ru-RU" dirty="0">
              <a:latin typeface="Meta Offc Pro"/>
              <a:cs typeface="Meta Offc Pro"/>
            </a:endParaRPr>
          </a:p>
        </p:txBody>
      </p:sp>
      <p:pic>
        <p:nvPicPr>
          <p:cNvPr id="18" name="object 4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4022" y="4027881"/>
            <a:ext cx="224247" cy="228398"/>
          </a:xfrm>
          <a:prstGeom prst="rect">
            <a:avLst/>
          </a:prstGeom>
        </p:spPr>
      </p:pic>
      <p:sp>
        <p:nvSpPr>
          <p:cNvPr id="19" name="object 17"/>
          <p:cNvSpPr txBox="1"/>
          <p:nvPr/>
        </p:nvSpPr>
        <p:spPr>
          <a:xfrm>
            <a:off x="600729" y="4611965"/>
            <a:ext cx="2146816" cy="27437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130810" algn="ctr">
              <a:lnSpc>
                <a:spcPts val="900"/>
              </a:lnSpc>
            </a:pPr>
            <a:r>
              <a:rPr lang="en-US" sz="1250" spc="-10" dirty="0">
                <a:solidFill>
                  <a:srgbClr val="50B848"/>
                </a:solidFill>
                <a:latin typeface="MetaPro-Medium"/>
                <a:cs typeface="MetaPro-Medium"/>
              </a:rPr>
              <a:t>https://vk.com/mgoknews</a:t>
            </a:r>
            <a:endParaRPr lang="ru-RU" sz="1250" spc="-10" dirty="0">
              <a:solidFill>
                <a:srgbClr val="50B848"/>
              </a:solidFill>
              <a:latin typeface="MetaPro-Medium"/>
              <a:cs typeface="MetaPro-Medium"/>
            </a:endParaRPr>
          </a:p>
          <a:p>
            <a:pPr marL="12700" marR="130810">
              <a:lnSpc>
                <a:spcPts val="900"/>
              </a:lnSpc>
            </a:pPr>
            <a:endParaRPr sz="1250" spc="-10" dirty="0">
              <a:solidFill>
                <a:srgbClr val="50B848"/>
              </a:solidFill>
              <a:latin typeface="MetaPro-Medium"/>
              <a:cs typeface="MetaPro-Medium"/>
            </a:endParaRPr>
          </a:p>
        </p:txBody>
      </p:sp>
      <p:grpSp>
        <p:nvGrpSpPr>
          <p:cNvPr id="20" name="object 19"/>
          <p:cNvGrpSpPr/>
          <p:nvPr/>
        </p:nvGrpSpPr>
        <p:grpSpPr>
          <a:xfrm>
            <a:off x="4178015" y="6393497"/>
            <a:ext cx="1064679" cy="1032439"/>
            <a:chOff x="3367590" y="5270407"/>
            <a:chExt cx="752475" cy="753110"/>
          </a:xfrm>
        </p:grpSpPr>
        <p:sp>
          <p:nvSpPr>
            <p:cNvPr id="21" name="object 20"/>
            <p:cNvSpPr/>
            <p:nvPr/>
          </p:nvSpPr>
          <p:spPr>
            <a:xfrm>
              <a:off x="3367583" y="5270411"/>
              <a:ext cx="389255" cy="752475"/>
            </a:xfrm>
            <a:custGeom>
              <a:avLst/>
              <a:gdLst/>
              <a:ahLst/>
              <a:cxnLst/>
              <a:rect l="l" t="t" r="r" b="b"/>
              <a:pathLst>
                <a:path w="389254" h="752475">
                  <a:moveTo>
                    <a:pt x="25933" y="467144"/>
                  </a:moveTo>
                  <a:lnTo>
                    <a:pt x="0" y="467144"/>
                  </a:lnTo>
                  <a:lnTo>
                    <a:pt x="0" y="493077"/>
                  </a:lnTo>
                  <a:lnTo>
                    <a:pt x="25933" y="493077"/>
                  </a:lnTo>
                  <a:lnTo>
                    <a:pt x="25933" y="467144"/>
                  </a:lnTo>
                  <a:close/>
                </a:path>
                <a:path w="389254" h="752475">
                  <a:moveTo>
                    <a:pt x="77800" y="285635"/>
                  </a:moveTo>
                  <a:lnTo>
                    <a:pt x="51866" y="285635"/>
                  </a:lnTo>
                  <a:lnTo>
                    <a:pt x="25946" y="285635"/>
                  </a:lnTo>
                  <a:lnTo>
                    <a:pt x="25946" y="311569"/>
                  </a:lnTo>
                  <a:lnTo>
                    <a:pt x="12" y="311569"/>
                  </a:lnTo>
                  <a:lnTo>
                    <a:pt x="12" y="389356"/>
                  </a:lnTo>
                  <a:lnTo>
                    <a:pt x="25946" y="389356"/>
                  </a:lnTo>
                  <a:lnTo>
                    <a:pt x="25946" y="337502"/>
                  </a:lnTo>
                  <a:lnTo>
                    <a:pt x="51866" y="337502"/>
                  </a:lnTo>
                  <a:lnTo>
                    <a:pt x="51866" y="311569"/>
                  </a:lnTo>
                  <a:lnTo>
                    <a:pt x="77800" y="311569"/>
                  </a:lnTo>
                  <a:lnTo>
                    <a:pt x="77800" y="285635"/>
                  </a:lnTo>
                  <a:close/>
                </a:path>
                <a:path w="389254" h="752475">
                  <a:moveTo>
                    <a:pt x="77800" y="207848"/>
                  </a:moveTo>
                  <a:lnTo>
                    <a:pt x="51866" y="207848"/>
                  </a:lnTo>
                  <a:lnTo>
                    <a:pt x="51866" y="233794"/>
                  </a:lnTo>
                  <a:lnTo>
                    <a:pt x="25933" y="233794"/>
                  </a:lnTo>
                  <a:lnTo>
                    <a:pt x="25933" y="207860"/>
                  </a:lnTo>
                  <a:lnTo>
                    <a:pt x="0" y="207860"/>
                  </a:lnTo>
                  <a:lnTo>
                    <a:pt x="0" y="285648"/>
                  </a:lnTo>
                  <a:lnTo>
                    <a:pt x="25933" y="285648"/>
                  </a:lnTo>
                  <a:lnTo>
                    <a:pt x="25933" y="259715"/>
                  </a:lnTo>
                  <a:lnTo>
                    <a:pt x="51866" y="259715"/>
                  </a:lnTo>
                  <a:lnTo>
                    <a:pt x="77800" y="259702"/>
                  </a:lnTo>
                  <a:lnTo>
                    <a:pt x="77800" y="207848"/>
                  </a:lnTo>
                  <a:close/>
                </a:path>
                <a:path w="389254" h="752475">
                  <a:moveTo>
                    <a:pt x="103720" y="363435"/>
                  </a:moveTo>
                  <a:lnTo>
                    <a:pt x="77800" y="363435"/>
                  </a:lnTo>
                  <a:lnTo>
                    <a:pt x="77800" y="337502"/>
                  </a:lnTo>
                  <a:lnTo>
                    <a:pt x="51866" y="337502"/>
                  </a:lnTo>
                  <a:lnTo>
                    <a:pt x="51866" y="389356"/>
                  </a:lnTo>
                  <a:lnTo>
                    <a:pt x="103720" y="389356"/>
                  </a:lnTo>
                  <a:lnTo>
                    <a:pt x="103720" y="363435"/>
                  </a:lnTo>
                  <a:close/>
                </a:path>
                <a:path w="389254" h="752475">
                  <a:moveTo>
                    <a:pt x="103733" y="493064"/>
                  </a:moveTo>
                  <a:lnTo>
                    <a:pt x="77800" y="493064"/>
                  </a:lnTo>
                  <a:lnTo>
                    <a:pt x="77800" y="441210"/>
                  </a:lnTo>
                  <a:lnTo>
                    <a:pt x="51866" y="441210"/>
                  </a:lnTo>
                  <a:lnTo>
                    <a:pt x="51866" y="493077"/>
                  </a:lnTo>
                  <a:lnTo>
                    <a:pt x="25933" y="493077"/>
                  </a:lnTo>
                  <a:lnTo>
                    <a:pt x="25933" y="518998"/>
                  </a:lnTo>
                  <a:lnTo>
                    <a:pt x="12" y="518998"/>
                  </a:lnTo>
                  <a:lnTo>
                    <a:pt x="12" y="544931"/>
                  </a:lnTo>
                  <a:lnTo>
                    <a:pt x="25946" y="544931"/>
                  </a:lnTo>
                  <a:lnTo>
                    <a:pt x="25946" y="518998"/>
                  </a:lnTo>
                  <a:lnTo>
                    <a:pt x="51866" y="518998"/>
                  </a:lnTo>
                  <a:lnTo>
                    <a:pt x="51866" y="544931"/>
                  </a:lnTo>
                  <a:lnTo>
                    <a:pt x="103733" y="544931"/>
                  </a:lnTo>
                  <a:lnTo>
                    <a:pt x="103733" y="493064"/>
                  </a:lnTo>
                  <a:close/>
                </a:path>
                <a:path w="389254" h="752475">
                  <a:moveTo>
                    <a:pt x="129654" y="622731"/>
                  </a:moveTo>
                  <a:lnTo>
                    <a:pt x="103733" y="622731"/>
                  </a:lnTo>
                  <a:lnTo>
                    <a:pt x="77800" y="622719"/>
                  </a:lnTo>
                  <a:lnTo>
                    <a:pt x="51866" y="622719"/>
                  </a:lnTo>
                  <a:lnTo>
                    <a:pt x="51866" y="700506"/>
                  </a:lnTo>
                  <a:lnTo>
                    <a:pt x="103720" y="700506"/>
                  </a:lnTo>
                  <a:lnTo>
                    <a:pt x="129654" y="700519"/>
                  </a:lnTo>
                  <a:lnTo>
                    <a:pt x="129654" y="622731"/>
                  </a:lnTo>
                  <a:close/>
                </a:path>
                <a:path w="389254" h="752475">
                  <a:moveTo>
                    <a:pt x="129654" y="363423"/>
                  </a:moveTo>
                  <a:lnTo>
                    <a:pt x="103733" y="363423"/>
                  </a:lnTo>
                  <a:lnTo>
                    <a:pt x="103733" y="389356"/>
                  </a:lnTo>
                  <a:lnTo>
                    <a:pt x="129654" y="389356"/>
                  </a:lnTo>
                  <a:lnTo>
                    <a:pt x="129654" y="363423"/>
                  </a:lnTo>
                  <a:close/>
                </a:path>
                <a:path w="389254" h="752475">
                  <a:moveTo>
                    <a:pt x="129654" y="285635"/>
                  </a:moveTo>
                  <a:lnTo>
                    <a:pt x="103720" y="285635"/>
                  </a:lnTo>
                  <a:lnTo>
                    <a:pt x="103720" y="337489"/>
                  </a:lnTo>
                  <a:lnTo>
                    <a:pt x="129654" y="337489"/>
                  </a:lnTo>
                  <a:lnTo>
                    <a:pt x="129654" y="285635"/>
                  </a:lnTo>
                  <a:close/>
                </a:path>
                <a:path w="389254" h="752475">
                  <a:moveTo>
                    <a:pt x="129654" y="207848"/>
                  </a:moveTo>
                  <a:lnTo>
                    <a:pt x="103733" y="207848"/>
                  </a:lnTo>
                  <a:lnTo>
                    <a:pt x="103733" y="233781"/>
                  </a:lnTo>
                  <a:lnTo>
                    <a:pt x="129654" y="233781"/>
                  </a:lnTo>
                  <a:lnTo>
                    <a:pt x="129654" y="207848"/>
                  </a:lnTo>
                  <a:close/>
                </a:path>
                <a:path w="389254" h="752475">
                  <a:moveTo>
                    <a:pt x="129654" y="52285"/>
                  </a:moveTo>
                  <a:lnTo>
                    <a:pt x="103733" y="52285"/>
                  </a:lnTo>
                  <a:lnTo>
                    <a:pt x="77800" y="52285"/>
                  </a:lnTo>
                  <a:lnTo>
                    <a:pt x="51866" y="52285"/>
                  </a:lnTo>
                  <a:lnTo>
                    <a:pt x="51866" y="130073"/>
                  </a:lnTo>
                  <a:lnTo>
                    <a:pt x="103720" y="130073"/>
                  </a:lnTo>
                  <a:lnTo>
                    <a:pt x="129654" y="130073"/>
                  </a:lnTo>
                  <a:lnTo>
                    <a:pt x="129654" y="104140"/>
                  </a:lnTo>
                  <a:lnTo>
                    <a:pt x="129654" y="52285"/>
                  </a:lnTo>
                  <a:close/>
                </a:path>
                <a:path w="389254" h="752475">
                  <a:moveTo>
                    <a:pt x="155575" y="570865"/>
                  </a:moveTo>
                  <a:lnTo>
                    <a:pt x="155575" y="570865"/>
                  </a:lnTo>
                  <a:lnTo>
                    <a:pt x="12" y="570865"/>
                  </a:lnTo>
                  <a:lnTo>
                    <a:pt x="12" y="596265"/>
                  </a:lnTo>
                  <a:lnTo>
                    <a:pt x="12" y="727075"/>
                  </a:lnTo>
                  <a:lnTo>
                    <a:pt x="12" y="752475"/>
                  </a:lnTo>
                  <a:lnTo>
                    <a:pt x="51866" y="752475"/>
                  </a:lnTo>
                  <a:lnTo>
                    <a:pt x="103720" y="752373"/>
                  </a:lnTo>
                  <a:lnTo>
                    <a:pt x="155575" y="752373"/>
                  </a:lnTo>
                  <a:lnTo>
                    <a:pt x="155575" y="726440"/>
                  </a:lnTo>
                  <a:lnTo>
                    <a:pt x="103733" y="726440"/>
                  </a:lnTo>
                  <a:lnTo>
                    <a:pt x="77800" y="726440"/>
                  </a:lnTo>
                  <a:lnTo>
                    <a:pt x="51866" y="726440"/>
                  </a:lnTo>
                  <a:lnTo>
                    <a:pt x="51866" y="727075"/>
                  </a:lnTo>
                  <a:lnTo>
                    <a:pt x="25946" y="727075"/>
                  </a:lnTo>
                  <a:lnTo>
                    <a:pt x="25946" y="596265"/>
                  </a:lnTo>
                  <a:lnTo>
                    <a:pt x="51866" y="596265"/>
                  </a:lnTo>
                  <a:lnTo>
                    <a:pt x="51866" y="596798"/>
                  </a:lnTo>
                  <a:lnTo>
                    <a:pt x="103720" y="596798"/>
                  </a:lnTo>
                  <a:lnTo>
                    <a:pt x="155575" y="596798"/>
                  </a:lnTo>
                  <a:lnTo>
                    <a:pt x="155575" y="570865"/>
                  </a:lnTo>
                  <a:close/>
                </a:path>
                <a:path w="389254" h="752475">
                  <a:moveTo>
                    <a:pt x="155575" y="518985"/>
                  </a:moveTo>
                  <a:lnTo>
                    <a:pt x="129654" y="518985"/>
                  </a:lnTo>
                  <a:lnTo>
                    <a:pt x="129654" y="544918"/>
                  </a:lnTo>
                  <a:lnTo>
                    <a:pt x="155575" y="544918"/>
                  </a:lnTo>
                  <a:lnTo>
                    <a:pt x="155575" y="518985"/>
                  </a:lnTo>
                  <a:close/>
                </a:path>
                <a:path w="389254" h="752475">
                  <a:moveTo>
                    <a:pt x="155575" y="233781"/>
                  </a:moveTo>
                  <a:lnTo>
                    <a:pt x="129654" y="233781"/>
                  </a:lnTo>
                  <a:lnTo>
                    <a:pt x="129654" y="259715"/>
                  </a:lnTo>
                  <a:lnTo>
                    <a:pt x="155575" y="259715"/>
                  </a:lnTo>
                  <a:lnTo>
                    <a:pt x="155575" y="233781"/>
                  </a:lnTo>
                  <a:close/>
                </a:path>
                <a:path w="389254" h="752475">
                  <a:moveTo>
                    <a:pt x="181508" y="311569"/>
                  </a:moveTo>
                  <a:lnTo>
                    <a:pt x="155575" y="311569"/>
                  </a:lnTo>
                  <a:lnTo>
                    <a:pt x="155575" y="337489"/>
                  </a:lnTo>
                  <a:lnTo>
                    <a:pt x="181508" y="337489"/>
                  </a:lnTo>
                  <a:lnTo>
                    <a:pt x="181508" y="311569"/>
                  </a:lnTo>
                  <a:close/>
                </a:path>
                <a:path w="389254" h="752475">
                  <a:moveTo>
                    <a:pt x="181508" y="0"/>
                  </a:moveTo>
                  <a:lnTo>
                    <a:pt x="155575" y="0"/>
                  </a:lnTo>
                  <a:lnTo>
                    <a:pt x="155575" y="431"/>
                  </a:lnTo>
                  <a:lnTo>
                    <a:pt x="155575" y="26365"/>
                  </a:lnTo>
                  <a:lnTo>
                    <a:pt x="155575" y="104140"/>
                  </a:lnTo>
                  <a:lnTo>
                    <a:pt x="155575" y="155994"/>
                  </a:lnTo>
                  <a:lnTo>
                    <a:pt x="103733" y="155994"/>
                  </a:lnTo>
                  <a:lnTo>
                    <a:pt x="77800" y="155994"/>
                  </a:lnTo>
                  <a:lnTo>
                    <a:pt x="51866" y="155994"/>
                  </a:lnTo>
                  <a:lnTo>
                    <a:pt x="51866" y="156641"/>
                  </a:lnTo>
                  <a:lnTo>
                    <a:pt x="25946" y="156641"/>
                  </a:lnTo>
                  <a:lnTo>
                    <a:pt x="25946" y="25831"/>
                  </a:lnTo>
                  <a:lnTo>
                    <a:pt x="51866" y="25831"/>
                  </a:lnTo>
                  <a:lnTo>
                    <a:pt x="51866" y="26365"/>
                  </a:lnTo>
                  <a:lnTo>
                    <a:pt x="103720" y="26365"/>
                  </a:lnTo>
                  <a:lnTo>
                    <a:pt x="155575" y="26365"/>
                  </a:lnTo>
                  <a:lnTo>
                    <a:pt x="155575" y="431"/>
                  </a:lnTo>
                  <a:lnTo>
                    <a:pt x="12" y="431"/>
                  </a:lnTo>
                  <a:lnTo>
                    <a:pt x="12" y="25831"/>
                  </a:lnTo>
                  <a:lnTo>
                    <a:pt x="12" y="156641"/>
                  </a:lnTo>
                  <a:lnTo>
                    <a:pt x="12" y="182041"/>
                  </a:lnTo>
                  <a:lnTo>
                    <a:pt x="51866" y="182041"/>
                  </a:lnTo>
                  <a:lnTo>
                    <a:pt x="103720" y="181927"/>
                  </a:lnTo>
                  <a:lnTo>
                    <a:pt x="155575" y="181927"/>
                  </a:lnTo>
                  <a:lnTo>
                    <a:pt x="155575" y="181610"/>
                  </a:lnTo>
                  <a:lnTo>
                    <a:pt x="181508" y="181610"/>
                  </a:lnTo>
                  <a:lnTo>
                    <a:pt x="181508" y="104140"/>
                  </a:lnTo>
                  <a:lnTo>
                    <a:pt x="181508" y="0"/>
                  </a:lnTo>
                  <a:close/>
                </a:path>
                <a:path w="389254" h="752475">
                  <a:moveTo>
                    <a:pt x="181521" y="570865"/>
                  </a:moveTo>
                  <a:lnTo>
                    <a:pt x="155587" y="570865"/>
                  </a:lnTo>
                  <a:lnTo>
                    <a:pt x="155587" y="752360"/>
                  </a:lnTo>
                  <a:lnTo>
                    <a:pt x="181521" y="752360"/>
                  </a:lnTo>
                  <a:lnTo>
                    <a:pt x="181521" y="570865"/>
                  </a:lnTo>
                  <a:close/>
                </a:path>
                <a:path w="389254" h="752475">
                  <a:moveTo>
                    <a:pt x="207441" y="363435"/>
                  </a:moveTo>
                  <a:lnTo>
                    <a:pt x="155587" y="363435"/>
                  </a:lnTo>
                  <a:lnTo>
                    <a:pt x="155587" y="389356"/>
                  </a:lnTo>
                  <a:lnTo>
                    <a:pt x="129654" y="389356"/>
                  </a:lnTo>
                  <a:lnTo>
                    <a:pt x="129654" y="415290"/>
                  </a:lnTo>
                  <a:lnTo>
                    <a:pt x="103733" y="415290"/>
                  </a:lnTo>
                  <a:lnTo>
                    <a:pt x="77800" y="415277"/>
                  </a:lnTo>
                  <a:lnTo>
                    <a:pt x="77800" y="441210"/>
                  </a:lnTo>
                  <a:lnTo>
                    <a:pt x="103720" y="441210"/>
                  </a:lnTo>
                  <a:lnTo>
                    <a:pt x="103720" y="467144"/>
                  </a:lnTo>
                  <a:lnTo>
                    <a:pt x="129654" y="467144"/>
                  </a:lnTo>
                  <a:lnTo>
                    <a:pt x="129654" y="441223"/>
                  </a:lnTo>
                  <a:lnTo>
                    <a:pt x="155587" y="441223"/>
                  </a:lnTo>
                  <a:lnTo>
                    <a:pt x="181508" y="441223"/>
                  </a:lnTo>
                  <a:lnTo>
                    <a:pt x="181508" y="415290"/>
                  </a:lnTo>
                  <a:lnTo>
                    <a:pt x="155587" y="415290"/>
                  </a:lnTo>
                  <a:lnTo>
                    <a:pt x="155587" y="389369"/>
                  </a:lnTo>
                  <a:lnTo>
                    <a:pt x="181508" y="389369"/>
                  </a:lnTo>
                  <a:lnTo>
                    <a:pt x="181508" y="415290"/>
                  </a:lnTo>
                  <a:lnTo>
                    <a:pt x="207441" y="415290"/>
                  </a:lnTo>
                  <a:lnTo>
                    <a:pt x="207441" y="363435"/>
                  </a:lnTo>
                  <a:close/>
                </a:path>
                <a:path w="389254" h="752475">
                  <a:moveTo>
                    <a:pt x="207441" y="233781"/>
                  </a:moveTo>
                  <a:lnTo>
                    <a:pt x="181521" y="233781"/>
                  </a:lnTo>
                  <a:lnTo>
                    <a:pt x="181521" y="207848"/>
                  </a:lnTo>
                  <a:lnTo>
                    <a:pt x="155587" y="207848"/>
                  </a:lnTo>
                  <a:lnTo>
                    <a:pt x="155587" y="233781"/>
                  </a:lnTo>
                  <a:lnTo>
                    <a:pt x="181508" y="233781"/>
                  </a:lnTo>
                  <a:lnTo>
                    <a:pt x="181508" y="259715"/>
                  </a:lnTo>
                  <a:lnTo>
                    <a:pt x="155575" y="259715"/>
                  </a:lnTo>
                  <a:lnTo>
                    <a:pt x="155575" y="285635"/>
                  </a:lnTo>
                  <a:lnTo>
                    <a:pt x="207441" y="285635"/>
                  </a:lnTo>
                  <a:lnTo>
                    <a:pt x="207441" y="233781"/>
                  </a:lnTo>
                  <a:close/>
                </a:path>
                <a:path w="389254" h="752475">
                  <a:moveTo>
                    <a:pt x="233362" y="726427"/>
                  </a:moveTo>
                  <a:lnTo>
                    <a:pt x="207441" y="726427"/>
                  </a:lnTo>
                  <a:lnTo>
                    <a:pt x="207441" y="752360"/>
                  </a:lnTo>
                  <a:lnTo>
                    <a:pt x="233362" y="752360"/>
                  </a:lnTo>
                  <a:lnTo>
                    <a:pt x="233362" y="726427"/>
                  </a:lnTo>
                  <a:close/>
                </a:path>
                <a:path w="389254" h="752475">
                  <a:moveTo>
                    <a:pt x="233375" y="622731"/>
                  </a:moveTo>
                  <a:lnTo>
                    <a:pt x="207441" y="622731"/>
                  </a:lnTo>
                  <a:lnTo>
                    <a:pt x="207441" y="648665"/>
                  </a:lnTo>
                  <a:lnTo>
                    <a:pt x="233375" y="648665"/>
                  </a:lnTo>
                  <a:lnTo>
                    <a:pt x="233375" y="622731"/>
                  </a:lnTo>
                  <a:close/>
                </a:path>
                <a:path w="389254" h="752475">
                  <a:moveTo>
                    <a:pt x="233375" y="155994"/>
                  </a:moveTo>
                  <a:lnTo>
                    <a:pt x="207441" y="155994"/>
                  </a:lnTo>
                  <a:lnTo>
                    <a:pt x="207441" y="181927"/>
                  </a:lnTo>
                  <a:lnTo>
                    <a:pt x="233375" y="181927"/>
                  </a:lnTo>
                  <a:lnTo>
                    <a:pt x="233375" y="155994"/>
                  </a:lnTo>
                  <a:close/>
                </a:path>
                <a:path w="389254" h="752475">
                  <a:moveTo>
                    <a:pt x="259295" y="596785"/>
                  </a:moveTo>
                  <a:lnTo>
                    <a:pt x="233375" y="596785"/>
                  </a:lnTo>
                  <a:lnTo>
                    <a:pt x="233375" y="622706"/>
                  </a:lnTo>
                  <a:lnTo>
                    <a:pt x="259295" y="622706"/>
                  </a:lnTo>
                  <a:lnTo>
                    <a:pt x="259295" y="596785"/>
                  </a:lnTo>
                  <a:close/>
                </a:path>
                <a:path w="389254" h="752475">
                  <a:moveTo>
                    <a:pt x="259295" y="26352"/>
                  </a:moveTo>
                  <a:lnTo>
                    <a:pt x="207441" y="26352"/>
                  </a:lnTo>
                  <a:lnTo>
                    <a:pt x="207441" y="52285"/>
                  </a:lnTo>
                  <a:lnTo>
                    <a:pt x="259295" y="52285"/>
                  </a:lnTo>
                  <a:lnTo>
                    <a:pt x="259295" y="26352"/>
                  </a:lnTo>
                  <a:close/>
                </a:path>
                <a:path w="389254" h="752475">
                  <a:moveTo>
                    <a:pt x="285229" y="155994"/>
                  </a:moveTo>
                  <a:lnTo>
                    <a:pt x="259295" y="155994"/>
                  </a:lnTo>
                  <a:lnTo>
                    <a:pt x="259295" y="181927"/>
                  </a:lnTo>
                  <a:lnTo>
                    <a:pt x="285229" y="181927"/>
                  </a:lnTo>
                  <a:lnTo>
                    <a:pt x="285229" y="155994"/>
                  </a:lnTo>
                  <a:close/>
                </a:path>
                <a:path w="389254" h="752475">
                  <a:moveTo>
                    <a:pt x="311150" y="26339"/>
                  </a:moveTo>
                  <a:lnTo>
                    <a:pt x="285229" y="26339"/>
                  </a:lnTo>
                  <a:lnTo>
                    <a:pt x="285229" y="52273"/>
                  </a:lnTo>
                  <a:lnTo>
                    <a:pt x="311150" y="52273"/>
                  </a:lnTo>
                  <a:lnTo>
                    <a:pt x="311150" y="26339"/>
                  </a:lnTo>
                  <a:close/>
                </a:path>
                <a:path w="389254" h="752475">
                  <a:moveTo>
                    <a:pt x="337083" y="544931"/>
                  </a:moveTo>
                  <a:lnTo>
                    <a:pt x="311162" y="544931"/>
                  </a:lnTo>
                  <a:lnTo>
                    <a:pt x="311162" y="518998"/>
                  </a:lnTo>
                  <a:lnTo>
                    <a:pt x="285229" y="518998"/>
                  </a:lnTo>
                  <a:lnTo>
                    <a:pt x="285229" y="570865"/>
                  </a:lnTo>
                  <a:lnTo>
                    <a:pt x="259295" y="570865"/>
                  </a:lnTo>
                  <a:lnTo>
                    <a:pt x="259295" y="596785"/>
                  </a:lnTo>
                  <a:lnTo>
                    <a:pt x="311150" y="596785"/>
                  </a:lnTo>
                  <a:lnTo>
                    <a:pt x="311150" y="622719"/>
                  </a:lnTo>
                  <a:lnTo>
                    <a:pt x="285229" y="622719"/>
                  </a:lnTo>
                  <a:lnTo>
                    <a:pt x="259295" y="622719"/>
                  </a:lnTo>
                  <a:lnTo>
                    <a:pt x="259295" y="674573"/>
                  </a:lnTo>
                  <a:lnTo>
                    <a:pt x="207441" y="674573"/>
                  </a:lnTo>
                  <a:lnTo>
                    <a:pt x="207441" y="700506"/>
                  </a:lnTo>
                  <a:lnTo>
                    <a:pt x="233375" y="700506"/>
                  </a:lnTo>
                  <a:lnTo>
                    <a:pt x="233375" y="726427"/>
                  </a:lnTo>
                  <a:lnTo>
                    <a:pt x="259295" y="726427"/>
                  </a:lnTo>
                  <a:lnTo>
                    <a:pt x="259295" y="700506"/>
                  </a:lnTo>
                  <a:lnTo>
                    <a:pt x="311150" y="700506"/>
                  </a:lnTo>
                  <a:lnTo>
                    <a:pt x="311150" y="726427"/>
                  </a:lnTo>
                  <a:lnTo>
                    <a:pt x="285229" y="726427"/>
                  </a:lnTo>
                  <a:lnTo>
                    <a:pt x="285229" y="752360"/>
                  </a:lnTo>
                  <a:lnTo>
                    <a:pt x="311150" y="752360"/>
                  </a:lnTo>
                  <a:lnTo>
                    <a:pt x="311150" y="726440"/>
                  </a:lnTo>
                  <a:lnTo>
                    <a:pt x="337083" y="726440"/>
                  </a:lnTo>
                  <a:lnTo>
                    <a:pt x="337083" y="674585"/>
                  </a:lnTo>
                  <a:lnTo>
                    <a:pt x="311162" y="674585"/>
                  </a:lnTo>
                  <a:lnTo>
                    <a:pt x="285229" y="674573"/>
                  </a:lnTo>
                  <a:lnTo>
                    <a:pt x="285229" y="648652"/>
                  </a:lnTo>
                  <a:lnTo>
                    <a:pt x="311150" y="648652"/>
                  </a:lnTo>
                  <a:lnTo>
                    <a:pt x="337083" y="648652"/>
                  </a:lnTo>
                  <a:lnTo>
                    <a:pt x="337083" y="596785"/>
                  </a:lnTo>
                  <a:lnTo>
                    <a:pt x="311162" y="596785"/>
                  </a:lnTo>
                  <a:lnTo>
                    <a:pt x="311162" y="570865"/>
                  </a:lnTo>
                  <a:lnTo>
                    <a:pt x="337083" y="570865"/>
                  </a:lnTo>
                  <a:lnTo>
                    <a:pt x="337083" y="544931"/>
                  </a:lnTo>
                  <a:close/>
                </a:path>
                <a:path w="389254" h="752475">
                  <a:moveTo>
                    <a:pt x="337083" y="52285"/>
                  </a:moveTo>
                  <a:lnTo>
                    <a:pt x="311150" y="52285"/>
                  </a:lnTo>
                  <a:lnTo>
                    <a:pt x="311150" y="78219"/>
                  </a:lnTo>
                  <a:lnTo>
                    <a:pt x="337083" y="78219"/>
                  </a:lnTo>
                  <a:lnTo>
                    <a:pt x="337083" y="52285"/>
                  </a:lnTo>
                  <a:close/>
                </a:path>
                <a:path w="389254" h="752475">
                  <a:moveTo>
                    <a:pt x="337096" y="155994"/>
                  </a:moveTo>
                  <a:lnTo>
                    <a:pt x="311162" y="155994"/>
                  </a:lnTo>
                  <a:lnTo>
                    <a:pt x="311162" y="181927"/>
                  </a:lnTo>
                  <a:lnTo>
                    <a:pt x="337096" y="181927"/>
                  </a:lnTo>
                  <a:lnTo>
                    <a:pt x="337096" y="155994"/>
                  </a:lnTo>
                  <a:close/>
                </a:path>
                <a:path w="389254" h="752475">
                  <a:moveTo>
                    <a:pt x="363004" y="648652"/>
                  </a:moveTo>
                  <a:lnTo>
                    <a:pt x="337083" y="648652"/>
                  </a:lnTo>
                  <a:lnTo>
                    <a:pt x="337083" y="674573"/>
                  </a:lnTo>
                  <a:lnTo>
                    <a:pt x="363004" y="674573"/>
                  </a:lnTo>
                  <a:lnTo>
                    <a:pt x="363004" y="648652"/>
                  </a:lnTo>
                  <a:close/>
                </a:path>
                <a:path w="389254" h="752475">
                  <a:moveTo>
                    <a:pt x="363004" y="570865"/>
                  </a:moveTo>
                  <a:lnTo>
                    <a:pt x="337083" y="570865"/>
                  </a:lnTo>
                  <a:lnTo>
                    <a:pt x="337083" y="596785"/>
                  </a:lnTo>
                  <a:lnTo>
                    <a:pt x="363004" y="596785"/>
                  </a:lnTo>
                  <a:lnTo>
                    <a:pt x="363004" y="570865"/>
                  </a:lnTo>
                  <a:close/>
                </a:path>
                <a:path w="389254" h="752475">
                  <a:moveTo>
                    <a:pt x="363004" y="363435"/>
                  </a:moveTo>
                  <a:lnTo>
                    <a:pt x="337083" y="363435"/>
                  </a:lnTo>
                  <a:lnTo>
                    <a:pt x="337083" y="389356"/>
                  </a:lnTo>
                  <a:lnTo>
                    <a:pt x="363004" y="389356"/>
                  </a:lnTo>
                  <a:lnTo>
                    <a:pt x="363004" y="363435"/>
                  </a:lnTo>
                  <a:close/>
                </a:path>
                <a:path w="389254" h="752475">
                  <a:moveTo>
                    <a:pt x="363004" y="78219"/>
                  </a:moveTo>
                  <a:lnTo>
                    <a:pt x="337083" y="78219"/>
                  </a:lnTo>
                  <a:lnTo>
                    <a:pt x="337083" y="104140"/>
                  </a:lnTo>
                  <a:lnTo>
                    <a:pt x="311162" y="104140"/>
                  </a:lnTo>
                  <a:lnTo>
                    <a:pt x="259295" y="104140"/>
                  </a:lnTo>
                  <a:lnTo>
                    <a:pt x="207441" y="104140"/>
                  </a:lnTo>
                  <a:lnTo>
                    <a:pt x="207441" y="130073"/>
                  </a:lnTo>
                  <a:lnTo>
                    <a:pt x="259295" y="130073"/>
                  </a:lnTo>
                  <a:lnTo>
                    <a:pt x="285229" y="130073"/>
                  </a:lnTo>
                  <a:lnTo>
                    <a:pt x="285229" y="155994"/>
                  </a:lnTo>
                  <a:lnTo>
                    <a:pt x="311162" y="155994"/>
                  </a:lnTo>
                  <a:lnTo>
                    <a:pt x="311162" y="130073"/>
                  </a:lnTo>
                  <a:lnTo>
                    <a:pt x="337083" y="130073"/>
                  </a:lnTo>
                  <a:lnTo>
                    <a:pt x="363004" y="130073"/>
                  </a:lnTo>
                  <a:lnTo>
                    <a:pt x="363004" y="78219"/>
                  </a:lnTo>
                  <a:close/>
                </a:path>
                <a:path w="389254" h="752475">
                  <a:moveTo>
                    <a:pt x="363016" y="26352"/>
                  </a:moveTo>
                  <a:lnTo>
                    <a:pt x="337083" y="26352"/>
                  </a:lnTo>
                  <a:lnTo>
                    <a:pt x="337083" y="52285"/>
                  </a:lnTo>
                  <a:lnTo>
                    <a:pt x="363016" y="52285"/>
                  </a:lnTo>
                  <a:lnTo>
                    <a:pt x="363016" y="26352"/>
                  </a:lnTo>
                  <a:close/>
                </a:path>
                <a:path w="389254" h="752475">
                  <a:moveTo>
                    <a:pt x="388937" y="726440"/>
                  </a:moveTo>
                  <a:lnTo>
                    <a:pt x="337083" y="726440"/>
                  </a:lnTo>
                  <a:lnTo>
                    <a:pt x="337083" y="752373"/>
                  </a:lnTo>
                  <a:lnTo>
                    <a:pt x="388937" y="752373"/>
                  </a:lnTo>
                  <a:lnTo>
                    <a:pt x="388937" y="726440"/>
                  </a:lnTo>
                  <a:close/>
                </a:path>
                <a:path w="389254" h="752475">
                  <a:moveTo>
                    <a:pt x="388937" y="467144"/>
                  </a:moveTo>
                  <a:lnTo>
                    <a:pt x="363016" y="467144"/>
                  </a:lnTo>
                  <a:lnTo>
                    <a:pt x="363016" y="441210"/>
                  </a:lnTo>
                  <a:lnTo>
                    <a:pt x="337083" y="441210"/>
                  </a:lnTo>
                  <a:lnTo>
                    <a:pt x="337083" y="467144"/>
                  </a:lnTo>
                  <a:lnTo>
                    <a:pt x="363004" y="467144"/>
                  </a:lnTo>
                  <a:lnTo>
                    <a:pt x="363004" y="493077"/>
                  </a:lnTo>
                  <a:lnTo>
                    <a:pt x="337083" y="493077"/>
                  </a:lnTo>
                  <a:lnTo>
                    <a:pt x="337083" y="467144"/>
                  </a:lnTo>
                  <a:lnTo>
                    <a:pt x="311162" y="467144"/>
                  </a:lnTo>
                  <a:lnTo>
                    <a:pt x="311162" y="415290"/>
                  </a:lnTo>
                  <a:lnTo>
                    <a:pt x="337083" y="415290"/>
                  </a:lnTo>
                  <a:lnTo>
                    <a:pt x="337083" y="389356"/>
                  </a:lnTo>
                  <a:lnTo>
                    <a:pt x="311162" y="389356"/>
                  </a:lnTo>
                  <a:lnTo>
                    <a:pt x="285229" y="389356"/>
                  </a:lnTo>
                  <a:lnTo>
                    <a:pt x="285229" y="415290"/>
                  </a:lnTo>
                  <a:lnTo>
                    <a:pt x="259295" y="415290"/>
                  </a:lnTo>
                  <a:lnTo>
                    <a:pt x="259295" y="441223"/>
                  </a:lnTo>
                  <a:lnTo>
                    <a:pt x="259295" y="467144"/>
                  </a:lnTo>
                  <a:lnTo>
                    <a:pt x="233375" y="467144"/>
                  </a:lnTo>
                  <a:lnTo>
                    <a:pt x="233375" y="441223"/>
                  </a:lnTo>
                  <a:lnTo>
                    <a:pt x="259295" y="441223"/>
                  </a:lnTo>
                  <a:lnTo>
                    <a:pt x="259295" y="415290"/>
                  </a:lnTo>
                  <a:lnTo>
                    <a:pt x="207441" y="415290"/>
                  </a:lnTo>
                  <a:lnTo>
                    <a:pt x="207441" y="441223"/>
                  </a:lnTo>
                  <a:lnTo>
                    <a:pt x="181508" y="441223"/>
                  </a:lnTo>
                  <a:lnTo>
                    <a:pt x="181508" y="467144"/>
                  </a:lnTo>
                  <a:lnTo>
                    <a:pt x="155587" y="467144"/>
                  </a:lnTo>
                  <a:lnTo>
                    <a:pt x="129654" y="467144"/>
                  </a:lnTo>
                  <a:lnTo>
                    <a:pt x="129654" y="493077"/>
                  </a:lnTo>
                  <a:lnTo>
                    <a:pt x="155587" y="493077"/>
                  </a:lnTo>
                  <a:lnTo>
                    <a:pt x="181508" y="493077"/>
                  </a:lnTo>
                  <a:lnTo>
                    <a:pt x="181508" y="519010"/>
                  </a:lnTo>
                  <a:lnTo>
                    <a:pt x="155587" y="519010"/>
                  </a:lnTo>
                  <a:lnTo>
                    <a:pt x="155587" y="544931"/>
                  </a:lnTo>
                  <a:lnTo>
                    <a:pt x="207441" y="544931"/>
                  </a:lnTo>
                  <a:lnTo>
                    <a:pt x="207441" y="570852"/>
                  </a:lnTo>
                  <a:lnTo>
                    <a:pt x="233375" y="570852"/>
                  </a:lnTo>
                  <a:lnTo>
                    <a:pt x="233375" y="544931"/>
                  </a:lnTo>
                  <a:lnTo>
                    <a:pt x="259295" y="544931"/>
                  </a:lnTo>
                  <a:lnTo>
                    <a:pt x="259295" y="518998"/>
                  </a:lnTo>
                  <a:lnTo>
                    <a:pt x="233375" y="518998"/>
                  </a:lnTo>
                  <a:lnTo>
                    <a:pt x="233375" y="544918"/>
                  </a:lnTo>
                  <a:lnTo>
                    <a:pt x="207441" y="544918"/>
                  </a:lnTo>
                  <a:lnTo>
                    <a:pt x="207441" y="493077"/>
                  </a:lnTo>
                  <a:lnTo>
                    <a:pt x="259295" y="493077"/>
                  </a:lnTo>
                  <a:lnTo>
                    <a:pt x="259295" y="518998"/>
                  </a:lnTo>
                  <a:lnTo>
                    <a:pt x="285229" y="518998"/>
                  </a:lnTo>
                  <a:lnTo>
                    <a:pt x="285229" y="493077"/>
                  </a:lnTo>
                  <a:lnTo>
                    <a:pt x="311150" y="493077"/>
                  </a:lnTo>
                  <a:lnTo>
                    <a:pt x="337070" y="493077"/>
                  </a:lnTo>
                  <a:lnTo>
                    <a:pt x="337070" y="519010"/>
                  </a:lnTo>
                  <a:lnTo>
                    <a:pt x="363004" y="519010"/>
                  </a:lnTo>
                  <a:lnTo>
                    <a:pt x="363004" y="570865"/>
                  </a:lnTo>
                  <a:lnTo>
                    <a:pt x="388937" y="570865"/>
                  </a:lnTo>
                  <a:lnTo>
                    <a:pt x="388937" y="467144"/>
                  </a:lnTo>
                  <a:close/>
                </a:path>
                <a:path w="389254" h="752475">
                  <a:moveTo>
                    <a:pt x="388937" y="259715"/>
                  </a:moveTo>
                  <a:lnTo>
                    <a:pt x="363004" y="259715"/>
                  </a:lnTo>
                  <a:lnTo>
                    <a:pt x="363004" y="285648"/>
                  </a:lnTo>
                  <a:lnTo>
                    <a:pt x="311162" y="285648"/>
                  </a:lnTo>
                  <a:lnTo>
                    <a:pt x="311162" y="259715"/>
                  </a:lnTo>
                  <a:lnTo>
                    <a:pt x="363004" y="259715"/>
                  </a:lnTo>
                  <a:lnTo>
                    <a:pt x="363004" y="233781"/>
                  </a:lnTo>
                  <a:lnTo>
                    <a:pt x="337083" y="233781"/>
                  </a:lnTo>
                  <a:lnTo>
                    <a:pt x="311162" y="233781"/>
                  </a:lnTo>
                  <a:lnTo>
                    <a:pt x="285229" y="233781"/>
                  </a:lnTo>
                  <a:lnTo>
                    <a:pt x="285229" y="259715"/>
                  </a:lnTo>
                  <a:lnTo>
                    <a:pt x="259295" y="259715"/>
                  </a:lnTo>
                  <a:lnTo>
                    <a:pt x="259295" y="285648"/>
                  </a:lnTo>
                  <a:lnTo>
                    <a:pt x="285229" y="285648"/>
                  </a:lnTo>
                  <a:lnTo>
                    <a:pt x="285229" y="311569"/>
                  </a:lnTo>
                  <a:lnTo>
                    <a:pt x="259295" y="311569"/>
                  </a:lnTo>
                  <a:lnTo>
                    <a:pt x="259295" y="285648"/>
                  </a:lnTo>
                  <a:lnTo>
                    <a:pt x="207441" y="285648"/>
                  </a:lnTo>
                  <a:lnTo>
                    <a:pt x="207441" y="337502"/>
                  </a:lnTo>
                  <a:lnTo>
                    <a:pt x="233375" y="337502"/>
                  </a:lnTo>
                  <a:lnTo>
                    <a:pt x="233375" y="311581"/>
                  </a:lnTo>
                  <a:lnTo>
                    <a:pt x="259295" y="311581"/>
                  </a:lnTo>
                  <a:lnTo>
                    <a:pt x="259295" y="337502"/>
                  </a:lnTo>
                  <a:lnTo>
                    <a:pt x="233375" y="337502"/>
                  </a:lnTo>
                  <a:lnTo>
                    <a:pt x="233375" y="363435"/>
                  </a:lnTo>
                  <a:lnTo>
                    <a:pt x="259295" y="363435"/>
                  </a:lnTo>
                  <a:lnTo>
                    <a:pt x="259295" y="389356"/>
                  </a:lnTo>
                  <a:lnTo>
                    <a:pt x="285229" y="389356"/>
                  </a:lnTo>
                  <a:lnTo>
                    <a:pt x="285229" y="337502"/>
                  </a:lnTo>
                  <a:lnTo>
                    <a:pt x="311150" y="337502"/>
                  </a:lnTo>
                  <a:lnTo>
                    <a:pt x="311150" y="363435"/>
                  </a:lnTo>
                  <a:lnTo>
                    <a:pt x="337083" y="363435"/>
                  </a:lnTo>
                  <a:lnTo>
                    <a:pt x="337083" y="337502"/>
                  </a:lnTo>
                  <a:lnTo>
                    <a:pt x="311162" y="337502"/>
                  </a:lnTo>
                  <a:lnTo>
                    <a:pt x="311162" y="311581"/>
                  </a:lnTo>
                  <a:lnTo>
                    <a:pt x="363004" y="311581"/>
                  </a:lnTo>
                  <a:lnTo>
                    <a:pt x="363004" y="363435"/>
                  </a:lnTo>
                  <a:lnTo>
                    <a:pt x="388937" y="363435"/>
                  </a:lnTo>
                  <a:lnTo>
                    <a:pt x="388937" y="259715"/>
                  </a:lnTo>
                  <a:close/>
                </a:path>
                <a:path w="389254" h="752475">
                  <a:moveTo>
                    <a:pt x="388937" y="130073"/>
                  </a:moveTo>
                  <a:lnTo>
                    <a:pt x="363016" y="130073"/>
                  </a:lnTo>
                  <a:lnTo>
                    <a:pt x="363016" y="181927"/>
                  </a:lnTo>
                  <a:lnTo>
                    <a:pt x="388937" y="181927"/>
                  </a:lnTo>
                  <a:lnTo>
                    <a:pt x="388937" y="130073"/>
                  </a:lnTo>
                  <a:close/>
                </a:path>
                <a:path w="389254" h="752475">
                  <a:moveTo>
                    <a:pt x="388937" y="419"/>
                  </a:moveTo>
                  <a:lnTo>
                    <a:pt x="363016" y="419"/>
                  </a:lnTo>
                  <a:lnTo>
                    <a:pt x="363016" y="26352"/>
                  </a:lnTo>
                  <a:lnTo>
                    <a:pt x="388937" y="26352"/>
                  </a:lnTo>
                  <a:lnTo>
                    <a:pt x="388937" y="4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1"/>
            <p:cNvSpPr/>
            <p:nvPr/>
          </p:nvSpPr>
          <p:spPr>
            <a:xfrm>
              <a:off x="3678733" y="5270626"/>
              <a:ext cx="441325" cy="752475"/>
            </a:xfrm>
            <a:custGeom>
              <a:avLst/>
              <a:gdLst/>
              <a:ahLst/>
              <a:cxnLst/>
              <a:rect l="l" t="t" r="r" b="b"/>
              <a:pathLst>
                <a:path w="441325" h="752475">
                  <a:moveTo>
                    <a:pt x="77787" y="674357"/>
                  </a:moveTo>
                  <a:lnTo>
                    <a:pt x="51866" y="674357"/>
                  </a:lnTo>
                  <a:lnTo>
                    <a:pt x="51866" y="700290"/>
                  </a:lnTo>
                  <a:lnTo>
                    <a:pt x="77787" y="700290"/>
                  </a:lnTo>
                  <a:lnTo>
                    <a:pt x="77787" y="674357"/>
                  </a:lnTo>
                  <a:close/>
                </a:path>
                <a:path w="441325" h="752475">
                  <a:moveTo>
                    <a:pt x="103720" y="700290"/>
                  </a:moveTo>
                  <a:lnTo>
                    <a:pt x="77787" y="700290"/>
                  </a:lnTo>
                  <a:lnTo>
                    <a:pt x="77787" y="726211"/>
                  </a:lnTo>
                  <a:lnTo>
                    <a:pt x="103720" y="726211"/>
                  </a:lnTo>
                  <a:lnTo>
                    <a:pt x="103720" y="700290"/>
                  </a:lnTo>
                  <a:close/>
                </a:path>
                <a:path w="441325" h="752475">
                  <a:moveTo>
                    <a:pt x="103720" y="570649"/>
                  </a:moveTo>
                  <a:lnTo>
                    <a:pt x="77787" y="570649"/>
                  </a:lnTo>
                  <a:lnTo>
                    <a:pt x="77787" y="622503"/>
                  </a:lnTo>
                  <a:lnTo>
                    <a:pt x="103720" y="622503"/>
                  </a:lnTo>
                  <a:lnTo>
                    <a:pt x="103720" y="570649"/>
                  </a:lnTo>
                  <a:close/>
                </a:path>
                <a:path w="441325" h="752475">
                  <a:moveTo>
                    <a:pt x="103720" y="492848"/>
                  </a:moveTo>
                  <a:lnTo>
                    <a:pt x="77787" y="492848"/>
                  </a:lnTo>
                  <a:lnTo>
                    <a:pt x="77787" y="466928"/>
                  </a:lnTo>
                  <a:lnTo>
                    <a:pt x="51854" y="466928"/>
                  </a:lnTo>
                  <a:lnTo>
                    <a:pt x="51854" y="492861"/>
                  </a:lnTo>
                  <a:lnTo>
                    <a:pt x="25933" y="492861"/>
                  </a:lnTo>
                  <a:lnTo>
                    <a:pt x="25933" y="466928"/>
                  </a:lnTo>
                  <a:lnTo>
                    <a:pt x="0" y="466928"/>
                  </a:lnTo>
                  <a:lnTo>
                    <a:pt x="0" y="492861"/>
                  </a:lnTo>
                  <a:lnTo>
                    <a:pt x="25920" y="492861"/>
                  </a:lnTo>
                  <a:lnTo>
                    <a:pt x="25920" y="518795"/>
                  </a:lnTo>
                  <a:lnTo>
                    <a:pt x="51854" y="518795"/>
                  </a:lnTo>
                  <a:lnTo>
                    <a:pt x="51854" y="570649"/>
                  </a:lnTo>
                  <a:lnTo>
                    <a:pt x="77787" y="570649"/>
                  </a:lnTo>
                  <a:lnTo>
                    <a:pt x="77787" y="518782"/>
                  </a:lnTo>
                  <a:lnTo>
                    <a:pt x="103720" y="518782"/>
                  </a:lnTo>
                  <a:lnTo>
                    <a:pt x="103720" y="492848"/>
                  </a:lnTo>
                  <a:close/>
                </a:path>
                <a:path w="441325" h="752475">
                  <a:moveTo>
                    <a:pt x="103720" y="415074"/>
                  </a:moveTo>
                  <a:lnTo>
                    <a:pt x="77787" y="415074"/>
                  </a:lnTo>
                  <a:lnTo>
                    <a:pt x="77787" y="441007"/>
                  </a:lnTo>
                  <a:lnTo>
                    <a:pt x="103720" y="441007"/>
                  </a:lnTo>
                  <a:lnTo>
                    <a:pt x="103720" y="415074"/>
                  </a:lnTo>
                  <a:close/>
                </a:path>
                <a:path w="441325" h="752475">
                  <a:moveTo>
                    <a:pt x="103720" y="181711"/>
                  </a:moveTo>
                  <a:lnTo>
                    <a:pt x="77787" y="181711"/>
                  </a:lnTo>
                  <a:lnTo>
                    <a:pt x="77787" y="207632"/>
                  </a:lnTo>
                  <a:lnTo>
                    <a:pt x="103720" y="207632"/>
                  </a:lnTo>
                  <a:lnTo>
                    <a:pt x="103720" y="181711"/>
                  </a:lnTo>
                  <a:close/>
                </a:path>
                <a:path w="441325" h="752475">
                  <a:moveTo>
                    <a:pt x="103720" y="129857"/>
                  </a:moveTo>
                  <a:lnTo>
                    <a:pt x="77787" y="129857"/>
                  </a:lnTo>
                  <a:lnTo>
                    <a:pt x="77787" y="155790"/>
                  </a:lnTo>
                  <a:lnTo>
                    <a:pt x="103720" y="155790"/>
                  </a:lnTo>
                  <a:lnTo>
                    <a:pt x="103720" y="129857"/>
                  </a:lnTo>
                  <a:close/>
                </a:path>
                <a:path w="441325" h="752475">
                  <a:moveTo>
                    <a:pt x="103720" y="52057"/>
                  </a:moveTo>
                  <a:lnTo>
                    <a:pt x="77787" y="52057"/>
                  </a:lnTo>
                  <a:lnTo>
                    <a:pt x="77787" y="77990"/>
                  </a:lnTo>
                  <a:lnTo>
                    <a:pt x="103720" y="77990"/>
                  </a:lnTo>
                  <a:lnTo>
                    <a:pt x="103720" y="52057"/>
                  </a:lnTo>
                  <a:close/>
                </a:path>
                <a:path w="441325" h="752475">
                  <a:moveTo>
                    <a:pt x="129641" y="207632"/>
                  </a:moveTo>
                  <a:lnTo>
                    <a:pt x="103720" y="207632"/>
                  </a:lnTo>
                  <a:lnTo>
                    <a:pt x="103720" y="233565"/>
                  </a:lnTo>
                  <a:lnTo>
                    <a:pt x="129641" y="233565"/>
                  </a:lnTo>
                  <a:lnTo>
                    <a:pt x="129641" y="207632"/>
                  </a:lnTo>
                  <a:close/>
                </a:path>
                <a:path w="441325" h="752475">
                  <a:moveTo>
                    <a:pt x="129641" y="155790"/>
                  </a:moveTo>
                  <a:lnTo>
                    <a:pt x="103720" y="155790"/>
                  </a:lnTo>
                  <a:lnTo>
                    <a:pt x="103720" y="181711"/>
                  </a:lnTo>
                  <a:lnTo>
                    <a:pt x="129641" y="181711"/>
                  </a:lnTo>
                  <a:lnTo>
                    <a:pt x="129641" y="155790"/>
                  </a:lnTo>
                  <a:close/>
                </a:path>
                <a:path w="441325" h="752475">
                  <a:moveTo>
                    <a:pt x="129654" y="622503"/>
                  </a:moveTo>
                  <a:lnTo>
                    <a:pt x="103720" y="622503"/>
                  </a:lnTo>
                  <a:lnTo>
                    <a:pt x="103720" y="648436"/>
                  </a:lnTo>
                  <a:lnTo>
                    <a:pt x="129654" y="648436"/>
                  </a:lnTo>
                  <a:lnTo>
                    <a:pt x="129654" y="622503"/>
                  </a:lnTo>
                  <a:close/>
                </a:path>
                <a:path w="441325" h="752475">
                  <a:moveTo>
                    <a:pt x="155575" y="492848"/>
                  </a:moveTo>
                  <a:lnTo>
                    <a:pt x="129641" y="492848"/>
                  </a:lnTo>
                  <a:lnTo>
                    <a:pt x="129641" y="518782"/>
                  </a:lnTo>
                  <a:lnTo>
                    <a:pt x="155575" y="518782"/>
                  </a:lnTo>
                  <a:lnTo>
                    <a:pt x="155575" y="492848"/>
                  </a:lnTo>
                  <a:close/>
                </a:path>
                <a:path w="441325" h="752475">
                  <a:moveTo>
                    <a:pt x="155575" y="440994"/>
                  </a:moveTo>
                  <a:lnTo>
                    <a:pt x="129641" y="440994"/>
                  </a:lnTo>
                  <a:lnTo>
                    <a:pt x="103720" y="441007"/>
                  </a:lnTo>
                  <a:lnTo>
                    <a:pt x="103720" y="466928"/>
                  </a:lnTo>
                  <a:lnTo>
                    <a:pt x="129641" y="466928"/>
                  </a:lnTo>
                  <a:lnTo>
                    <a:pt x="155575" y="466928"/>
                  </a:lnTo>
                  <a:lnTo>
                    <a:pt x="155575" y="440994"/>
                  </a:lnTo>
                  <a:close/>
                </a:path>
                <a:path w="441325" h="752475">
                  <a:moveTo>
                    <a:pt x="181508" y="285419"/>
                  </a:moveTo>
                  <a:lnTo>
                    <a:pt x="155575" y="285419"/>
                  </a:lnTo>
                  <a:lnTo>
                    <a:pt x="155575" y="259499"/>
                  </a:lnTo>
                  <a:lnTo>
                    <a:pt x="129641" y="259499"/>
                  </a:lnTo>
                  <a:lnTo>
                    <a:pt x="103720" y="259499"/>
                  </a:lnTo>
                  <a:lnTo>
                    <a:pt x="103720" y="233565"/>
                  </a:lnTo>
                  <a:lnTo>
                    <a:pt x="77787" y="233565"/>
                  </a:lnTo>
                  <a:lnTo>
                    <a:pt x="77787" y="311353"/>
                  </a:lnTo>
                  <a:lnTo>
                    <a:pt x="103720" y="311353"/>
                  </a:lnTo>
                  <a:lnTo>
                    <a:pt x="103720" y="285432"/>
                  </a:lnTo>
                  <a:lnTo>
                    <a:pt x="129641" y="285432"/>
                  </a:lnTo>
                  <a:lnTo>
                    <a:pt x="155575" y="285432"/>
                  </a:lnTo>
                  <a:lnTo>
                    <a:pt x="155575" y="311353"/>
                  </a:lnTo>
                  <a:lnTo>
                    <a:pt x="181508" y="311353"/>
                  </a:lnTo>
                  <a:lnTo>
                    <a:pt x="181508" y="285419"/>
                  </a:lnTo>
                  <a:close/>
                </a:path>
                <a:path w="441325" h="752475">
                  <a:moveTo>
                    <a:pt x="233362" y="700290"/>
                  </a:moveTo>
                  <a:lnTo>
                    <a:pt x="207429" y="700290"/>
                  </a:lnTo>
                  <a:lnTo>
                    <a:pt x="207429" y="674357"/>
                  </a:lnTo>
                  <a:lnTo>
                    <a:pt x="181508" y="674357"/>
                  </a:lnTo>
                  <a:lnTo>
                    <a:pt x="181508" y="648423"/>
                  </a:lnTo>
                  <a:lnTo>
                    <a:pt x="155575" y="648423"/>
                  </a:lnTo>
                  <a:lnTo>
                    <a:pt x="155575" y="674357"/>
                  </a:lnTo>
                  <a:lnTo>
                    <a:pt x="181495" y="674357"/>
                  </a:lnTo>
                  <a:lnTo>
                    <a:pt x="181495" y="700290"/>
                  </a:lnTo>
                  <a:lnTo>
                    <a:pt x="155575" y="700290"/>
                  </a:lnTo>
                  <a:lnTo>
                    <a:pt x="155575" y="674890"/>
                  </a:lnTo>
                  <a:lnTo>
                    <a:pt x="129654" y="674890"/>
                  </a:lnTo>
                  <a:lnTo>
                    <a:pt x="129654" y="674357"/>
                  </a:lnTo>
                  <a:lnTo>
                    <a:pt x="103720" y="674357"/>
                  </a:lnTo>
                  <a:lnTo>
                    <a:pt x="103720" y="700290"/>
                  </a:lnTo>
                  <a:lnTo>
                    <a:pt x="129641" y="700290"/>
                  </a:lnTo>
                  <a:lnTo>
                    <a:pt x="129641" y="725690"/>
                  </a:lnTo>
                  <a:lnTo>
                    <a:pt x="155575" y="725690"/>
                  </a:lnTo>
                  <a:lnTo>
                    <a:pt x="155575" y="752360"/>
                  </a:lnTo>
                  <a:lnTo>
                    <a:pt x="233362" y="752360"/>
                  </a:lnTo>
                  <a:lnTo>
                    <a:pt x="233362" y="725690"/>
                  </a:lnTo>
                  <a:lnTo>
                    <a:pt x="233362" y="700290"/>
                  </a:lnTo>
                  <a:close/>
                </a:path>
                <a:path w="441325" h="752475">
                  <a:moveTo>
                    <a:pt x="233362" y="203"/>
                  </a:moveTo>
                  <a:lnTo>
                    <a:pt x="155575" y="203"/>
                  </a:lnTo>
                  <a:lnTo>
                    <a:pt x="155575" y="26136"/>
                  </a:lnTo>
                  <a:lnTo>
                    <a:pt x="129654" y="26136"/>
                  </a:lnTo>
                  <a:lnTo>
                    <a:pt x="129654" y="103911"/>
                  </a:lnTo>
                  <a:lnTo>
                    <a:pt x="103720" y="103911"/>
                  </a:lnTo>
                  <a:lnTo>
                    <a:pt x="103720" y="129844"/>
                  </a:lnTo>
                  <a:lnTo>
                    <a:pt x="129654" y="129844"/>
                  </a:lnTo>
                  <a:lnTo>
                    <a:pt x="129654" y="103924"/>
                  </a:lnTo>
                  <a:lnTo>
                    <a:pt x="155575" y="103924"/>
                  </a:lnTo>
                  <a:lnTo>
                    <a:pt x="155575" y="129844"/>
                  </a:lnTo>
                  <a:lnTo>
                    <a:pt x="181508" y="129844"/>
                  </a:lnTo>
                  <a:lnTo>
                    <a:pt x="181508" y="103924"/>
                  </a:lnTo>
                  <a:lnTo>
                    <a:pt x="207441" y="103924"/>
                  </a:lnTo>
                  <a:lnTo>
                    <a:pt x="207441" y="129844"/>
                  </a:lnTo>
                  <a:lnTo>
                    <a:pt x="181508" y="129844"/>
                  </a:lnTo>
                  <a:lnTo>
                    <a:pt x="181508" y="155778"/>
                  </a:lnTo>
                  <a:lnTo>
                    <a:pt x="207441" y="155778"/>
                  </a:lnTo>
                  <a:lnTo>
                    <a:pt x="207441" y="181711"/>
                  </a:lnTo>
                  <a:lnTo>
                    <a:pt x="181508" y="181711"/>
                  </a:lnTo>
                  <a:lnTo>
                    <a:pt x="181508" y="155778"/>
                  </a:lnTo>
                  <a:lnTo>
                    <a:pt x="155575" y="155778"/>
                  </a:lnTo>
                  <a:lnTo>
                    <a:pt x="155575" y="181711"/>
                  </a:lnTo>
                  <a:lnTo>
                    <a:pt x="129654" y="181711"/>
                  </a:lnTo>
                  <a:lnTo>
                    <a:pt x="129654" y="207632"/>
                  </a:lnTo>
                  <a:lnTo>
                    <a:pt x="155575" y="207632"/>
                  </a:lnTo>
                  <a:lnTo>
                    <a:pt x="155575" y="259499"/>
                  </a:lnTo>
                  <a:lnTo>
                    <a:pt x="181508" y="259499"/>
                  </a:lnTo>
                  <a:lnTo>
                    <a:pt x="181508" y="233565"/>
                  </a:lnTo>
                  <a:lnTo>
                    <a:pt x="233362" y="233565"/>
                  </a:lnTo>
                  <a:lnTo>
                    <a:pt x="233362" y="77990"/>
                  </a:lnTo>
                  <a:lnTo>
                    <a:pt x="233362" y="52057"/>
                  </a:lnTo>
                  <a:lnTo>
                    <a:pt x="207441" y="52057"/>
                  </a:lnTo>
                  <a:lnTo>
                    <a:pt x="207441" y="77990"/>
                  </a:lnTo>
                  <a:lnTo>
                    <a:pt x="181508" y="77990"/>
                  </a:lnTo>
                  <a:lnTo>
                    <a:pt x="181508" y="52057"/>
                  </a:lnTo>
                  <a:lnTo>
                    <a:pt x="207441" y="52057"/>
                  </a:lnTo>
                  <a:lnTo>
                    <a:pt x="207441" y="26136"/>
                  </a:lnTo>
                  <a:lnTo>
                    <a:pt x="233362" y="26136"/>
                  </a:lnTo>
                  <a:lnTo>
                    <a:pt x="233362" y="203"/>
                  </a:lnTo>
                  <a:close/>
                </a:path>
                <a:path w="441325" h="752475">
                  <a:moveTo>
                    <a:pt x="259283" y="674357"/>
                  </a:moveTo>
                  <a:lnTo>
                    <a:pt x="233362" y="674357"/>
                  </a:lnTo>
                  <a:lnTo>
                    <a:pt x="233362" y="700290"/>
                  </a:lnTo>
                  <a:lnTo>
                    <a:pt x="259283" y="700290"/>
                  </a:lnTo>
                  <a:lnTo>
                    <a:pt x="259283" y="674357"/>
                  </a:lnTo>
                  <a:close/>
                </a:path>
                <a:path w="441325" h="752475">
                  <a:moveTo>
                    <a:pt x="285216" y="233565"/>
                  </a:moveTo>
                  <a:lnTo>
                    <a:pt x="233362" y="233565"/>
                  </a:lnTo>
                  <a:lnTo>
                    <a:pt x="233362" y="285419"/>
                  </a:lnTo>
                  <a:lnTo>
                    <a:pt x="259283" y="285419"/>
                  </a:lnTo>
                  <a:lnTo>
                    <a:pt x="259283" y="259499"/>
                  </a:lnTo>
                  <a:lnTo>
                    <a:pt x="285216" y="259499"/>
                  </a:lnTo>
                  <a:lnTo>
                    <a:pt x="285216" y="233565"/>
                  </a:lnTo>
                  <a:close/>
                </a:path>
                <a:path w="441325" h="752475">
                  <a:moveTo>
                    <a:pt x="285229" y="570636"/>
                  </a:moveTo>
                  <a:lnTo>
                    <a:pt x="259295" y="570636"/>
                  </a:lnTo>
                  <a:lnTo>
                    <a:pt x="259295" y="596569"/>
                  </a:lnTo>
                  <a:lnTo>
                    <a:pt x="285229" y="596569"/>
                  </a:lnTo>
                  <a:lnTo>
                    <a:pt x="285229" y="570636"/>
                  </a:lnTo>
                  <a:close/>
                </a:path>
                <a:path w="441325" h="752475">
                  <a:moveTo>
                    <a:pt x="311150" y="259499"/>
                  </a:moveTo>
                  <a:lnTo>
                    <a:pt x="285216" y="259499"/>
                  </a:lnTo>
                  <a:lnTo>
                    <a:pt x="285216" y="285419"/>
                  </a:lnTo>
                  <a:lnTo>
                    <a:pt x="259283" y="285419"/>
                  </a:lnTo>
                  <a:lnTo>
                    <a:pt x="259283" y="311353"/>
                  </a:lnTo>
                  <a:lnTo>
                    <a:pt x="233362" y="311353"/>
                  </a:lnTo>
                  <a:lnTo>
                    <a:pt x="207429" y="311353"/>
                  </a:lnTo>
                  <a:lnTo>
                    <a:pt x="207429" y="363207"/>
                  </a:lnTo>
                  <a:lnTo>
                    <a:pt x="233362" y="363207"/>
                  </a:lnTo>
                  <a:lnTo>
                    <a:pt x="233362" y="389140"/>
                  </a:lnTo>
                  <a:lnTo>
                    <a:pt x="259283" y="389140"/>
                  </a:lnTo>
                  <a:lnTo>
                    <a:pt x="259283" y="363207"/>
                  </a:lnTo>
                  <a:lnTo>
                    <a:pt x="285216" y="363207"/>
                  </a:lnTo>
                  <a:lnTo>
                    <a:pt x="285216" y="311353"/>
                  </a:lnTo>
                  <a:lnTo>
                    <a:pt x="311150" y="311353"/>
                  </a:lnTo>
                  <a:lnTo>
                    <a:pt x="311150" y="259499"/>
                  </a:lnTo>
                  <a:close/>
                </a:path>
                <a:path w="441325" h="752475">
                  <a:moveTo>
                    <a:pt x="337070" y="207632"/>
                  </a:moveTo>
                  <a:lnTo>
                    <a:pt x="311150" y="207632"/>
                  </a:lnTo>
                  <a:lnTo>
                    <a:pt x="311150" y="233565"/>
                  </a:lnTo>
                  <a:lnTo>
                    <a:pt x="337070" y="233565"/>
                  </a:lnTo>
                  <a:lnTo>
                    <a:pt x="337070" y="207632"/>
                  </a:lnTo>
                  <a:close/>
                </a:path>
                <a:path w="441325" h="752475">
                  <a:moveTo>
                    <a:pt x="363004" y="570649"/>
                  </a:moveTo>
                  <a:lnTo>
                    <a:pt x="337070" y="570649"/>
                  </a:lnTo>
                  <a:lnTo>
                    <a:pt x="337070" y="545134"/>
                  </a:lnTo>
                  <a:lnTo>
                    <a:pt x="337070" y="493064"/>
                  </a:lnTo>
                  <a:lnTo>
                    <a:pt x="311150" y="493064"/>
                  </a:lnTo>
                  <a:lnTo>
                    <a:pt x="311150" y="545134"/>
                  </a:lnTo>
                  <a:lnTo>
                    <a:pt x="311150" y="622604"/>
                  </a:lnTo>
                  <a:lnTo>
                    <a:pt x="285216" y="622604"/>
                  </a:lnTo>
                  <a:lnTo>
                    <a:pt x="233362" y="622503"/>
                  </a:lnTo>
                  <a:lnTo>
                    <a:pt x="233362" y="544715"/>
                  </a:lnTo>
                  <a:lnTo>
                    <a:pt x="285216" y="544715"/>
                  </a:lnTo>
                  <a:lnTo>
                    <a:pt x="285216" y="545134"/>
                  </a:lnTo>
                  <a:lnTo>
                    <a:pt x="311150" y="545134"/>
                  </a:lnTo>
                  <a:lnTo>
                    <a:pt x="311150" y="493064"/>
                  </a:lnTo>
                  <a:lnTo>
                    <a:pt x="311150" y="440994"/>
                  </a:lnTo>
                  <a:lnTo>
                    <a:pt x="285216" y="440994"/>
                  </a:lnTo>
                  <a:lnTo>
                    <a:pt x="285216" y="415061"/>
                  </a:lnTo>
                  <a:lnTo>
                    <a:pt x="259283" y="415061"/>
                  </a:lnTo>
                  <a:lnTo>
                    <a:pt x="259283" y="440994"/>
                  </a:lnTo>
                  <a:lnTo>
                    <a:pt x="233362" y="440994"/>
                  </a:lnTo>
                  <a:lnTo>
                    <a:pt x="233362" y="415061"/>
                  </a:lnTo>
                  <a:lnTo>
                    <a:pt x="207429" y="415061"/>
                  </a:lnTo>
                  <a:lnTo>
                    <a:pt x="207429" y="389140"/>
                  </a:lnTo>
                  <a:lnTo>
                    <a:pt x="129654" y="389140"/>
                  </a:lnTo>
                  <a:lnTo>
                    <a:pt x="129654" y="363220"/>
                  </a:lnTo>
                  <a:lnTo>
                    <a:pt x="181508" y="363220"/>
                  </a:lnTo>
                  <a:lnTo>
                    <a:pt x="181508" y="337286"/>
                  </a:lnTo>
                  <a:lnTo>
                    <a:pt x="129654" y="337286"/>
                  </a:lnTo>
                  <a:lnTo>
                    <a:pt x="103720" y="337286"/>
                  </a:lnTo>
                  <a:lnTo>
                    <a:pt x="77787" y="337286"/>
                  </a:lnTo>
                  <a:lnTo>
                    <a:pt x="77787" y="389140"/>
                  </a:lnTo>
                  <a:lnTo>
                    <a:pt x="103720" y="389140"/>
                  </a:lnTo>
                  <a:lnTo>
                    <a:pt x="103720" y="415074"/>
                  </a:lnTo>
                  <a:lnTo>
                    <a:pt x="129654" y="415074"/>
                  </a:lnTo>
                  <a:lnTo>
                    <a:pt x="181495" y="415061"/>
                  </a:lnTo>
                  <a:lnTo>
                    <a:pt x="181495" y="440994"/>
                  </a:lnTo>
                  <a:lnTo>
                    <a:pt x="207429" y="440994"/>
                  </a:lnTo>
                  <a:lnTo>
                    <a:pt x="207429" y="492848"/>
                  </a:lnTo>
                  <a:lnTo>
                    <a:pt x="181495" y="492848"/>
                  </a:lnTo>
                  <a:lnTo>
                    <a:pt x="181495" y="518782"/>
                  </a:lnTo>
                  <a:lnTo>
                    <a:pt x="155575" y="518782"/>
                  </a:lnTo>
                  <a:lnTo>
                    <a:pt x="155575" y="544703"/>
                  </a:lnTo>
                  <a:lnTo>
                    <a:pt x="129654" y="544703"/>
                  </a:lnTo>
                  <a:lnTo>
                    <a:pt x="103720" y="544715"/>
                  </a:lnTo>
                  <a:lnTo>
                    <a:pt x="103720" y="570649"/>
                  </a:lnTo>
                  <a:lnTo>
                    <a:pt x="129654" y="570649"/>
                  </a:lnTo>
                  <a:lnTo>
                    <a:pt x="155575" y="570636"/>
                  </a:lnTo>
                  <a:lnTo>
                    <a:pt x="155575" y="544715"/>
                  </a:lnTo>
                  <a:lnTo>
                    <a:pt x="181508" y="544715"/>
                  </a:lnTo>
                  <a:lnTo>
                    <a:pt x="181508" y="518782"/>
                  </a:lnTo>
                  <a:lnTo>
                    <a:pt x="207429" y="518782"/>
                  </a:lnTo>
                  <a:lnTo>
                    <a:pt x="207429" y="492861"/>
                  </a:lnTo>
                  <a:lnTo>
                    <a:pt x="259283" y="492848"/>
                  </a:lnTo>
                  <a:lnTo>
                    <a:pt x="259283" y="466928"/>
                  </a:lnTo>
                  <a:lnTo>
                    <a:pt x="285216" y="466928"/>
                  </a:lnTo>
                  <a:lnTo>
                    <a:pt x="285216" y="492848"/>
                  </a:lnTo>
                  <a:lnTo>
                    <a:pt x="259283" y="492848"/>
                  </a:lnTo>
                  <a:lnTo>
                    <a:pt x="259283" y="518782"/>
                  </a:lnTo>
                  <a:lnTo>
                    <a:pt x="233362" y="518782"/>
                  </a:lnTo>
                  <a:lnTo>
                    <a:pt x="207429" y="518782"/>
                  </a:lnTo>
                  <a:lnTo>
                    <a:pt x="207429" y="570636"/>
                  </a:lnTo>
                  <a:lnTo>
                    <a:pt x="155575" y="570636"/>
                  </a:lnTo>
                  <a:lnTo>
                    <a:pt x="155575" y="596569"/>
                  </a:lnTo>
                  <a:lnTo>
                    <a:pt x="129641" y="596569"/>
                  </a:lnTo>
                  <a:lnTo>
                    <a:pt x="129641" y="622490"/>
                  </a:lnTo>
                  <a:lnTo>
                    <a:pt x="181508" y="622503"/>
                  </a:lnTo>
                  <a:lnTo>
                    <a:pt x="181508" y="596569"/>
                  </a:lnTo>
                  <a:lnTo>
                    <a:pt x="207429" y="596569"/>
                  </a:lnTo>
                  <a:lnTo>
                    <a:pt x="207429" y="674357"/>
                  </a:lnTo>
                  <a:lnTo>
                    <a:pt x="233362" y="674357"/>
                  </a:lnTo>
                  <a:lnTo>
                    <a:pt x="233362" y="648423"/>
                  </a:lnTo>
                  <a:lnTo>
                    <a:pt x="285216" y="648423"/>
                  </a:lnTo>
                  <a:lnTo>
                    <a:pt x="285216" y="726211"/>
                  </a:lnTo>
                  <a:lnTo>
                    <a:pt x="259295" y="726211"/>
                  </a:lnTo>
                  <a:lnTo>
                    <a:pt x="259295" y="752144"/>
                  </a:lnTo>
                  <a:lnTo>
                    <a:pt x="285216" y="752144"/>
                  </a:lnTo>
                  <a:lnTo>
                    <a:pt x="337070" y="752144"/>
                  </a:lnTo>
                  <a:lnTo>
                    <a:pt x="337070" y="622604"/>
                  </a:lnTo>
                  <a:lnTo>
                    <a:pt x="363004" y="622503"/>
                  </a:lnTo>
                  <a:lnTo>
                    <a:pt x="363004" y="570649"/>
                  </a:lnTo>
                  <a:close/>
                </a:path>
                <a:path w="441325" h="752475">
                  <a:moveTo>
                    <a:pt x="363004" y="233565"/>
                  </a:moveTo>
                  <a:lnTo>
                    <a:pt x="337070" y="233565"/>
                  </a:lnTo>
                  <a:lnTo>
                    <a:pt x="337070" y="259499"/>
                  </a:lnTo>
                  <a:lnTo>
                    <a:pt x="363004" y="259499"/>
                  </a:lnTo>
                  <a:lnTo>
                    <a:pt x="363004" y="233565"/>
                  </a:lnTo>
                  <a:close/>
                </a:path>
                <a:path w="441325" h="752475">
                  <a:moveTo>
                    <a:pt x="363016" y="726211"/>
                  </a:moveTo>
                  <a:lnTo>
                    <a:pt x="337083" y="726211"/>
                  </a:lnTo>
                  <a:lnTo>
                    <a:pt x="337083" y="752144"/>
                  </a:lnTo>
                  <a:lnTo>
                    <a:pt x="363016" y="752144"/>
                  </a:lnTo>
                  <a:lnTo>
                    <a:pt x="363016" y="726211"/>
                  </a:lnTo>
                  <a:close/>
                </a:path>
                <a:path w="441325" h="752475">
                  <a:moveTo>
                    <a:pt x="363016" y="674357"/>
                  </a:moveTo>
                  <a:lnTo>
                    <a:pt x="337083" y="674357"/>
                  </a:lnTo>
                  <a:lnTo>
                    <a:pt x="337083" y="700290"/>
                  </a:lnTo>
                  <a:lnTo>
                    <a:pt x="363016" y="700290"/>
                  </a:lnTo>
                  <a:lnTo>
                    <a:pt x="363016" y="674357"/>
                  </a:lnTo>
                  <a:close/>
                </a:path>
                <a:path w="441325" h="752475">
                  <a:moveTo>
                    <a:pt x="363016" y="492848"/>
                  </a:moveTo>
                  <a:lnTo>
                    <a:pt x="337083" y="492848"/>
                  </a:lnTo>
                  <a:lnTo>
                    <a:pt x="337083" y="518782"/>
                  </a:lnTo>
                  <a:lnTo>
                    <a:pt x="363016" y="518782"/>
                  </a:lnTo>
                  <a:lnTo>
                    <a:pt x="363016" y="492848"/>
                  </a:lnTo>
                  <a:close/>
                </a:path>
                <a:path w="441325" h="752475">
                  <a:moveTo>
                    <a:pt x="388937" y="52070"/>
                  </a:moveTo>
                  <a:lnTo>
                    <a:pt x="363004" y="52070"/>
                  </a:lnTo>
                  <a:lnTo>
                    <a:pt x="337070" y="52070"/>
                  </a:lnTo>
                  <a:lnTo>
                    <a:pt x="311150" y="52070"/>
                  </a:lnTo>
                  <a:lnTo>
                    <a:pt x="311150" y="103924"/>
                  </a:lnTo>
                  <a:lnTo>
                    <a:pt x="311150" y="129857"/>
                  </a:lnTo>
                  <a:lnTo>
                    <a:pt x="337070" y="129857"/>
                  </a:lnTo>
                  <a:lnTo>
                    <a:pt x="388937" y="129857"/>
                  </a:lnTo>
                  <a:lnTo>
                    <a:pt x="388937" y="52070"/>
                  </a:lnTo>
                  <a:close/>
                </a:path>
                <a:path w="441325" h="752475">
                  <a:moveTo>
                    <a:pt x="414858" y="207632"/>
                  </a:moveTo>
                  <a:lnTo>
                    <a:pt x="388937" y="207632"/>
                  </a:lnTo>
                  <a:lnTo>
                    <a:pt x="388937" y="233565"/>
                  </a:lnTo>
                  <a:lnTo>
                    <a:pt x="414858" y="233565"/>
                  </a:lnTo>
                  <a:lnTo>
                    <a:pt x="414858" y="207632"/>
                  </a:lnTo>
                  <a:close/>
                </a:path>
                <a:path w="441325" h="752475">
                  <a:moveTo>
                    <a:pt x="440778" y="726224"/>
                  </a:moveTo>
                  <a:lnTo>
                    <a:pt x="414858" y="726224"/>
                  </a:lnTo>
                  <a:lnTo>
                    <a:pt x="414858" y="700290"/>
                  </a:lnTo>
                  <a:lnTo>
                    <a:pt x="388924" y="700290"/>
                  </a:lnTo>
                  <a:lnTo>
                    <a:pt x="388924" y="752144"/>
                  </a:lnTo>
                  <a:lnTo>
                    <a:pt x="440778" y="752144"/>
                  </a:lnTo>
                  <a:lnTo>
                    <a:pt x="440778" y="726224"/>
                  </a:lnTo>
                  <a:close/>
                </a:path>
                <a:path w="441325" h="752475">
                  <a:moveTo>
                    <a:pt x="440778" y="674357"/>
                  </a:moveTo>
                  <a:lnTo>
                    <a:pt x="414858" y="674357"/>
                  </a:lnTo>
                  <a:lnTo>
                    <a:pt x="414858" y="700290"/>
                  </a:lnTo>
                  <a:lnTo>
                    <a:pt x="440778" y="700290"/>
                  </a:lnTo>
                  <a:lnTo>
                    <a:pt x="440778" y="674357"/>
                  </a:lnTo>
                  <a:close/>
                </a:path>
                <a:path w="441325" h="752475">
                  <a:moveTo>
                    <a:pt x="440778" y="233565"/>
                  </a:moveTo>
                  <a:lnTo>
                    <a:pt x="414858" y="233565"/>
                  </a:lnTo>
                  <a:lnTo>
                    <a:pt x="414858" y="259499"/>
                  </a:lnTo>
                  <a:lnTo>
                    <a:pt x="388924" y="259499"/>
                  </a:lnTo>
                  <a:lnTo>
                    <a:pt x="363004" y="259499"/>
                  </a:lnTo>
                  <a:lnTo>
                    <a:pt x="363004" y="285419"/>
                  </a:lnTo>
                  <a:lnTo>
                    <a:pt x="388924" y="285419"/>
                  </a:lnTo>
                  <a:lnTo>
                    <a:pt x="388924" y="337286"/>
                  </a:lnTo>
                  <a:lnTo>
                    <a:pt x="414858" y="337286"/>
                  </a:lnTo>
                  <a:lnTo>
                    <a:pt x="414858" y="363220"/>
                  </a:lnTo>
                  <a:lnTo>
                    <a:pt x="388924" y="363220"/>
                  </a:lnTo>
                  <a:lnTo>
                    <a:pt x="388924" y="440893"/>
                  </a:lnTo>
                  <a:lnTo>
                    <a:pt x="363004" y="440893"/>
                  </a:lnTo>
                  <a:lnTo>
                    <a:pt x="363004" y="311353"/>
                  </a:lnTo>
                  <a:lnTo>
                    <a:pt x="337070" y="311353"/>
                  </a:lnTo>
                  <a:lnTo>
                    <a:pt x="337070" y="440893"/>
                  </a:lnTo>
                  <a:lnTo>
                    <a:pt x="337070" y="467563"/>
                  </a:lnTo>
                  <a:lnTo>
                    <a:pt x="388924" y="467563"/>
                  </a:lnTo>
                  <a:lnTo>
                    <a:pt x="388924" y="518782"/>
                  </a:lnTo>
                  <a:lnTo>
                    <a:pt x="414858" y="518782"/>
                  </a:lnTo>
                  <a:lnTo>
                    <a:pt x="414858" y="492861"/>
                  </a:lnTo>
                  <a:lnTo>
                    <a:pt x="440778" y="492861"/>
                  </a:lnTo>
                  <a:lnTo>
                    <a:pt x="440778" y="415074"/>
                  </a:lnTo>
                  <a:lnTo>
                    <a:pt x="414858" y="415074"/>
                  </a:lnTo>
                  <a:lnTo>
                    <a:pt x="414858" y="440994"/>
                  </a:lnTo>
                  <a:lnTo>
                    <a:pt x="414858" y="466928"/>
                  </a:lnTo>
                  <a:lnTo>
                    <a:pt x="388924" y="466928"/>
                  </a:lnTo>
                  <a:lnTo>
                    <a:pt x="388924" y="440994"/>
                  </a:lnTo>
                  <a:lnTo>
                    <a:pt x="414858" y="440994"/>
                  </a:lnTo>
                  <a:lnTo>
                    <a:pt x="414858" y="415074"/>
                  </a:lnTo>
                  <a:lnTo>
                    <a:pt x="414858" y="389140"/>
                  </a:lnTo>
                  <a:lnTo>
                    <a:pt x="440778" y="389140"/>
                  </a:lnTo>
                  <a:lnTo>
                    <a:pt x="440778" y="311353"/>
                  </a:lnTo>
                  <a:lnTo>
                    <a:pt x="414858" y="311353"/>
                  </a:lnTo>
                  <a:lnTo>
                    <a:pt x="414858" y="285432"/>
                  </a:lnTo>
                  <a:lnTo>
                    <a:pt x="440778" y="285432"/>
                  </a:lnTo>
                  <a:lnTo>
                    <a:pt x="440778" y="233565"/>
                  </a:lnTo>
                  <a:close/>
                </a:path>
                <a:path w="441325" h="752475">
                  <a:moveTo>
                    <a:pt x="440778" y="215"/>
                  </a:moveTo>
                  <a:lnTo>
                    <a:pt x="414858" y="215"/>
                  </a:lnTo>
                  <a:lnTo>
                    <a:pt x="414858" y="25615"/>
                  </a:lnTo>
                  <a:lnTo>
                    <a:pt x="414858" y="156425"/>
                  </a:lnTo>
                  <a:lnTo>
                    <a:pt x="388937" y="156425"/>
                  </a:lnTo>
                  <a:lnTo>
                    <a:pt x="388937" y="155778"/>
                  </a:lnTo>
                  <a:lnTo>
                    <a:pt x="363004" y="155778"/>
                  </a:lnTo>
                  <a:lnTo>
                    <a:pt x="337070" y="155778"/>
                  </a:lnTo>
                  <a:lnTo>
                    <a:pt x="285216" y="155778"/>
                  </a:lnTo>
                  <a:lnTo>
                    <a:pt x="285216" y="52070"/>
                  </a:lnTo>
                  <a:lnTo>
                    <a:pt x="285216" y="26149"/>
                  </a:lnTo>
                  <a:lnTo>
                    <a:pt x="337070" y="26149"/>
                  </a:lnTo>
                  <a:lnTo>
                    <a:pt x="388937" y="26149"/>
                  </a:lnTo>
                  <a:lnTo>
                    <a:pt x="388937" y="25615"/>
                  </a:lnTo>
                  <a:lnTo>
                    <a:pt x="414858" y="25615"/>
                  </a:lnTo>
                  <a:lnTo>
                    <a:pt x="414858" y="215"/>
                  </a:lnTo>
                  <a:lnTo>
                    <a:pt x="285216" y="215"/>
                  </a:lnTo>
                  <a:lnTo>
                    <a:pt x="285216" y="0"/>
                  </a:lnTo>
                  <a:lnTo>
                    <a:pt x="259283" y="0"/>
                  </a:lnTo>
                  <a:lnTo>
                    <a:pt x="259283" y="52070"/>
                  </a:lnTo>
                  <a:lnTo>
                    <a:pt x="259283" y="181610"/>
                  </a:lnTo>
                  <a:lnTo>
                    <a:pt x="285216" y="181610"/>
                  </a:lnTo>
                  <a:lnTo>
                    <a:pt x="337070" y="181711"/>
                  </a:lnTo>
                  <a:lnTo>
                    <a:pt x="388924" y="181711"/>
                  </a:lnTo>
                  <a:lnTo>
                    <a:pt x="440778" y="181825"/>
                  </a:lnTo>
                  <a:lnTo>
                    <a:pt x="440778" y="156425"/>
                  </a:lnTo>
                  <a:lnTo>
                    <a:pt x="440778" y="25615"/>
                  </a:lnTo>
                  <a:lnTo>
                    <a:pt x="440778" y="215"/>
                  </a:lnTo>
                  <a:close/>
                </a:path>
                <a:path w="441325" h="752475">
                  <a:moveTo>
                    <a:pt x="440791" y="622503"/>
                  </a:moveTo>
                  <a:lnTo>
                    <a:pt x="388937" y="622503"/>
                  </a:lnTo>
                  <a:lnTo>
                    <a:pt x="388937" y="648423"/>
                  </a:lnTo>
                  <a:lnTo>
                    <a:pt x="363016" y="648423"/>
                  </a:lnTo>
                  <a:lnTo>
                    <a:pt x="363016" y="674357"/>
                  </a:lnTo>
                  <a:lnTo>
                    <a:pt x="388937" y="674357"/>
                  </a:lnTo>
                  <a:lnTo>
                    <a:pt x="388937" y="648436"/>
                  </a:lnTo>
                  <a:lnTo>
                    <a:pt x="440791" y="648436"/>
                  </a:lnTo>
                  <a:lnTo>
                    <a:pt x="440791" y="622503"/>
                  </a:lnTo>
                  <a:close/>
                </a:path>
                <a:path w="441325" h="752475">
                  <a:moveTo>
                    <a:pt x="440791" y="544715"/>
                  </a:moveTo>
                  <a:lnTo>
                    <a:pt x="388937" y="544715"/>
                  </a:lnTo>
                  <a:lnTo>
                    <a:pt x="363004" y="544715"/>
                  </a:lnTo>
                  <a:lnTo>
                    <a:pt x="363004" y="570649"/>
                  </a:lnTo>
                  <a:lnTo>
                    <a:pt x="388937" y="570649"/>
                  </a:lnTo>
                  <a:lnTo>
                    <a:pt x="388937" y="596569"/>
                  </a:lnTo>
                  <a:lnTo>
                    <a:pt x="440791" y="596569"/>
                  </a:lnTo>
                  <a:lnTo>
                    <a:pt x="440791" y="544715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3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508733" y="7150172"/>
            <a:ext cx="288000" cy="279328"/>
          </a:xfrm>
          <a:prstGeom prst="rect">
            <a:avLst/>
          </a:prstGeom>
        </p:spPr>
      </p:pic>
      <p:sp>
        <p:nvSpPr>
          <p:cNvPr id="24" name="object 17"/>
          <p:cNvSpPr txBox="1"/>
          <p:nvPr/>
        </p:nvSpPr>
        <p:spPr>
          <a:xfrm>
            <a:off x="3394164" y="6474695"/>
            <a:ext cx="873020" cy="72840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134620">
              <a:lnSpc>
                <a:spcPts val="900"/>
              </a:lnSpc>
              <a:spcBef>
                <a:spcPts val="280"/>
              </a:spcBef>
            </a:pPr>
            <a:r>
              <a:rPr sz="900" b="0" spc="-10" dirty="0">
                <a:solidFill>
                  <a:srgbClr val="50B848"/>
                </a:solidFill>
                <a:latin typeface="MetaPro-Medium"/>
                <a:cs typeface="MetaPro-Medium"/>
              </a:rPr>
              <a:t>Сканируй</a:t>
            </a:r>
            <a:r>
              <a:rPr sz="900" b="0" dirty="0">
                <a:solidFill>
                  <a:srgbClr val="50B848"/>
                </a:solidFill>
                <a:latin typeface="MetaPro-Medium"/>
                <a:cs typeface="MetaPro-Medium"/>
              </a:rPr>
              <a:t> QR-</a:t>
            </a:r>
            <a:r>
              <a:rPr sz="900" b="0" spc="-25" dirty="0">
                <a:solidFill>
                  <a:srgbClr val="50B848"/>
                </a:solidFill>
                <a:latin typeface="MetaPro-Medium"/>
                <a:cs typeface="MetaPro-Medium"/>
              </a:rPr>
              <a:t>код</a:t>
            </a:r>
            <a:endParaRPr sz="900" dirty="0">
              <a:latin typeface="MetaPro-Medium"/>
              <a:cs typeface="MetaPro-Medium"/>
            </a:endParaRPr>
          </a:p>
          <a:p>
            <a:pPr marL="12700" marR="130810">
              <a:lnSpc>
                <a:spcPts val="900"/>
              </a:lnSpc>
            </a:pPr>
            <a:r>
              <a:rPr sz="900" b="0" cap="small" spc="50" dirty="0">
                <a:solidFill>
                  <a:srgbClr val="50B848"/>
                </a:solidFill>
                <a:latin typeface="MetaPro-Medium"/>
                <a:cs typeface="MetaPro-Medium"/>
              </a:rPr>
              <a:t>и</a:t>
            </a:r>
            <a:r>
              <a:rPr sz="900" b="0" dirty="0">
                <a:solidFill>
                  <a:srgbClr val="50B848"/>
                </a:solidFill>
                <a:latin typeface="MetaPro-Medium"/>
                <a:cs typeface="MetaPro-Medium"/>
              </a:rPr>
              <a:t> </a:t>
            </a:r>
            <a:r>
              <a:rPr sz="900" b="0" spc="-10" dirty="0" err="1">
                <a:solidFill>
                  <a:srgbClr val="50B848"/>
                </a:solidFill>
                <a:latin typeface="MetaPro-Medium"/>
                <a:cs typeface="MetaPro-Medium"/>
              </a:rPr>
              <a:t>узнай</a:t>
            </a:r>
            <a:r>
              <a:rPr sz="900" b="0" spc="500" dirty="0">
                <a:solidFill>
                  <a:srgbClr val="50B848"/>
                </a:solidFill>
                <a:latin typeface="MetaPro-Medium"/>
                <a:cs typeface="MetaPro-Medium"/>
              </a:rPr>
              <a:t> </a:t>
            </a:r>
            <a:r>
              <a:rPr sz="900" b="0" dirty="0" smtClean="0">
                <a:solidFill>
                  <a:srgbClr val="50B848"/>
                </a:solidFill>
                <a:latin typeface="MetaPro-Medium"/>
                <a:cs typeface="MetaPro-Medium"/>
              </a:rPr>
              <a:t>о </a:t>
            </a:r>
            <a:r>
              <a:rPr lang="ru-RU" sz="900" dirty="0" smtClean="0">
                <a:solidFill>
                  <a:srgbClr val="50B848"/>
                </a:solidFill>
                <a:latin typeface="MetaPro-Medium"/>
                <a:cs typeface="MetaPro-Medium"/>
              </a:rPr>
              <a:t>других </a:t>
            </a:r>
            <a:r>
              <a:rPr sz="900" b="0" spc="-10" dirty="0" err="1" smtClean="0">
                <a:solidFill>
                  <a:srgbClr val="50B848"/>
                </a:solidFill>
                <a:latin typeface="MetaPro-Medium"/>
                <a:cs typeface="MetaPro-Medium"/>
              </a:rPr>
              <a:t>вакансиях</a:t>
            </a:r>
            <a:endParaRPr lang="ru-RU" sz="900" b="0" spc="-10" dirty="0" smtClean="0">
              <a:solidFill>
                <a:srgbClr val="50B848"/>
              </a:solidFill>
              <a:latin typeface="MetaPro-Medium"/>
              <a:cs typeface="MetaPro-Medium"/>
            </a:endParaRPr>
          </a:p>
          <a:p>
            <a:pPr marL="12700" marR="130810">
              <a:lnSpc>
                <a:spcPts val="900"/>
              </a:lnSpc>
            </a:pPr>
            <a:endParaRPr sz="900" dirty="0">
              <a:latin typeface="MetaPro-Medium"/>
              <a:cs typeface="MetaPro-Medium"/>
            </a:endParaRPr>
          </a:p>
        </p:txBody>
      </p:sp>
      <p:sp>
        <p:nvSpPr>
          <p:cNvPr id="25" name="object 24"/>
          <p:cNvSpPr txBox="1"/>
          <p:nvPr/>
        </p:nvSpPr>
        <p:spPr>
          <a:xfrm>
            <a:off x="3187184" y="1054049"/>
            <a:ext cx="1994415" cy="5271956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83515" marR="177165" indent="-171450">
              <a:lnSpc>
                <a:spcPts val="1090"/>
              </a:lnSpc>
              <a:spcBef>
                <a:spcPts val="170"/>
              </a:spcBef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113030" algn="l"/>
              </a:tabLst>
            </a:pPr>
            <a:r>
              <a:rPr lang="ru-RU" sz="950" b="1" spc="-30" dirty="0" smtClean="0">
                <a:solidFill>
                  <a:srgbClr val="231F20"/>
                </a:solidFill>
                <a:latin typeface="Meta Offc Pro"/>
                <a:cs typeface="Meta Offc Pro"/>
              </a:rPr>
              <a:t>ВОДИТЕЛЬ АВТОМОБИЛЯ</a:t>
            </a:r>
            <a:endParaRPr sz="950" dirty="0">
              <a:latin typeface="Meta Offc Pro"/>
              <a:cs typeface="Meta Offc Pro"/>
            </a:endParaRPr>
          </a:p>
          <a:p>
            <a:pPr marL="113030">
              <a:lnSpc>
                <a:spcPts val="1070"/>
              </a:lnSpc>
              <a:buClr>
                <a:srgbClr val="C00000"/>
              </a:buClr>
            </a:pPr>
            <a:r>
              <a:rPr lang="ru-RU" sz="950" spc="-50" dirty="0" smtClean="0">
                <a:solidFill>
                  <a:srgbClr val="231F20"/>
                </a:solidFill>
                <a:latin typeface="Meta Offc Pro"/>
                <a:cs typeface="Meta Offc Pro"/>
              </a:rPr>
              <a:t>  </a:t>
            </a:r>
            <a:r>
              <a:rPr sz="950" spc="-50" dirty="0" smtClean="0">
                <a:solidFill>
                  <a:srgbClr val="231F20"/>
                </a:solidFill>
                <a:latin typeface="Meta Offc Pro"/>
                <a:cs typeface="Meta Offc Pro"/>
              </a:rPr>
              <a:t>з/п</a:t>
            </a:r>
            <a:r>
              <a:rPr sz="950" spc="-20" dirty="0" smtClean="0">
                <a:solidFill>
                  <a:srgbClr val="231F20"/>
                </a:solidFill>
                <a:latin typeface="Meta Offc Pro"/>
                <a:cs typeface="Meta Offc Pro"/>
              </a:rPr>
              <a:t> </a:t>
            </a:r>
            <a:r>
              <a:rPr sz="950" b="1" spc="-15" dirty="0" smtClean="0">
                <a:solidFill>
                  <a:srgbClr val="768D99"/>
                </a:solidFill>
                <a:latin typeface="Meta Offc Pro"/>
                <a:cs typeface="Meta Offc Pro"/>
              </a:rPr>
              <a:t> </a:t>
            </a:r>
            <a:r>
              <a:rPr lang="ru-RU" sz="950" b="1" spc="-15" dirty="0" smtClean="0">
                <a:solidFill>
                  <a:srgbClr val="FF0000"/>
                </a:solidFill>
                <a:latin typeface="Meta Offc Pro"/>
                <a:cs typeface="Meta Offc Pro"/>
              </a:rPr>
              <a:t>58 000 -79 400</a:t>
            </a:r>
            <a:endParaRPr sz="950" dirty="0" smtClean="0">
              <a:solidFill>
                <a:srgbClr val="FF0000"/>
              </a:solidFill>
              <a:latin typeface="Meta Offc Pro"/>
              <a:cs typeface="Meta Offc Pro"/>
            </a:endParaRPr>
          </a:p>
          <a:p>
            <a:pPr marL="184149" indent="-171450">
              <a:lnSpc>
                <a:spcPts val="1115"/>
              </a:lnSpc>
              <a:spcBef>
                <a:spcPts val="395"/>
              </a:spcBef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110489" algn="l"/>
              </a:tabLst>
            </a:pPr>
            <a:r>
              <a:rPr lang="ru-RU" sz="950" b="1" spc="-10" dirty="0" smtClean="0">
                <a:solidFill>
                  <a:srgbClr val="231F20"/>
                </a:solidFill>
                <a:latin typeface="Meta Offc Pro"/>
                <a:cs typeface="Meta Offc Pro"/>
              </a:rPr>
              <a:t>ГОРНОРАБОЧИЙ ПОДЗЕМНЫЙ</a:t>
            </a:r>
            <a:endParaRPr sz="950" dirty="0">
              <a:latin typeface="Meta Offc Pro"/>
              <a:cs typeface="Meta Offc Pro"/>
            </a:endParaRPr>
          </a:p>
          <a:p>
            <a:pPr marL="113030">
              <a:lnSpc>
                <a:spcPts val="1115"/>
              </a:lnSpc>
              <a:buClr>
                <a:srgbClr val="C00000"/>
              </a:buClr>
            </a:pPr>
            <a:r>
              <a:rPr lang="ru-RU" sz="950" spc="-50" dirty="0" smtClean="0">
                <a:solidFill>
                  <a:srgbClr val="231F20"/>
                </a:solidFill>
                <a:latin typeface="Meta Offc Pro"/>
                <a:cs typeface="Meta Offc Pro"/>
              </a:rPr>
              <a:t>  </a:t>
            </a:r>
            <a:r>
              <a:rPr sz="950" spc="-50" dirty="0" smtClean="0">
                <a:solidFill>
                  <a:srgbClr val="231F20"/>
                </a:solidFill>
                <a:latin typeface="Meta Offc Pro"/>
                <a:cs typeface="Meta Offc Pro"/>
              </a:rPr>
              <a:t>з/п</a:t>
            </a:r>
            <a:r>
              <a:rPr sz="950" spc="-20" dirty="0" smtClean="0">
                <a:solidFill>
                  <a:srgbClr val="231F20"/>
                </a:solidFill>
                <a:latin typeface="Meta Offc Pro"/>
                <a:cs typeface="Meta Offc Pro"/>
              </a:rPr>
              <a:t> </a:t>
            </a:r>
            <a:r>
              <a:rPr lang="en-US" sz="950" spc="-20" dirty="0" smtClean="0">
                <a:solidFill>
                  <a:srgbClr val="231F20"/>
                </a:solidFill>
                <a:latin typeface="Meta Offc Pro"/>
                <a:cs typeface="Meta Offc Pro"/>
              </a:rPr>
              <a:t> </a:t>
            </a:r>
            <a:r>
              <a:rPr lang="ru-RU" sz="950" b="1" spc="-20" dirty="0" smtClean="0">
                <a:solidFill>
                  <a:srgbClr val="FF0000"/>
                </a:solidFill>
                <a:latin typeface="Meta Offc Pro"/>
                <a:cs typeface="Meta Offc Pro"/>
              </a:rPr>
              <a:t>62 700</a:t>
            </a:r>
            <a:endParaRPr sz="950" dirty="0">
              <a:solidFill>
                <a:srgbClr val="FF0000"/>
              </a:solidFill>
              <a:latin typeface="Meta Offc Pro"/>
              <a:cs typeface="Meta Offc Pro"/>
            </a:endParaRPr>
          </a:p>
          <a:p>
            <a:pPr marL="184149" indent="-171450"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110489" algn="l"/>
              </a:tabLst>
            </a:pPr>
            <a:r>
              <a:rPr lang="ru-RU" sz="950" b="1" spc="-35" dirty="0" smtClean="0">
                <a:latin typeface="Meta Offc Pro"/>
                <a:cs typeface="Meta Offc Pro"/>
              </a:rPr>
              <a:t>АГЛОМЕРАТЧИК</a:t>
            </a:r>
            <a:endParaRPr lang="ru-RU" sz="950" b="1" spc="-35" dirty="0">
              <a:latin typeface="Meta Offc Pro"/>
              <a:cs typeface="Meta Offc Pro"/>
            </a:endParaRPr>
          </a:p>
          <a:p>
            <a:pPr marL="12699">
              <a:buClr>
                <a:srgbClr val="C00000"/>
              </a:buClr>
              <a:tabLst>
                <a:tab pos="110489" algn="l"/>
              </a:tabLst>
            </a:pPr>
            <a:r>
              <a:rPr lang="ru-RU" sz="950" spc="-35" dirty="0">
                <a:latin typeface="Meta Offc Pro"/>
                <a:cs typeface="Meta Offc Pro"/>
              </a:rPr>
              <a:t>     з/п</a:t>
            </a:r>
            <a:r>
              <a:rPr lang="ru-RU" sz="950" b="1" spc="-35" dirty="0">
                <a:latin typeface="Meta Offc Pro"/>
                <a:cs typeface="Meta Offc Pro"/>
              </a:rPr>
              <a:t> от </a:t>
            </a:r>
            <a:r>
              <a:rPr lang="ru-RU" sz="950" b="1" spc="-35" dirty="0" smtClean="0">
                <a:solidFill>
                  <a:srgbClr val="FF0000"/>
                </a:solidFill>
                <a:latin typeface="Meta Offc Pro"/>
                <a:cs typeface="Meta Offc Pro"/>
              </a:rPr>
              <a:t>62 </a:t>
            </a:r>
            <a:r>
              <a:rPr lang="ru-RU" sz="950" b="1" spc="-35" dirty="0">
                <a:solidFill>
                  <a:srgbClr val="FF0000"/>
                </a:solidFill>
                <a:latin typeface="Meta Offc Pro"/>
                <a:cs typeface="Meta Offc Pro"/>
              </a:rPr>
              <a:t>000</a:t>
            </a:r>
          </a:p>
          <a:p>
            <a:pPr marL="184149" indent="-171450">
              <a:lnSpc>
                <a:spcPts val="1115"/>
              </a:lnSpc>
              <a:spcBef>
                <a:spcPts val="390"/>
              </a:spcBef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110489" algn="l"/>
              </a:tabLst>
            </a:pPr>
            <a:r>
              <a:rPr lang="ru-RU" sz="950" b="1" spc="-35" dirty="0">
                <a:latin typeface="Meta Offc Pro"/>
                <a:cs typeface="Meta Offc Pro"/>
              </a:rPr>
              <a:t>МАШИНИСТ ШТАБЕЛЕФОРМИРУЮЩЕЙ МАШИНЫ</a:t>
            </a:r>
            <a:r>
              <a:rPr lang="ru-RU" sz="950" spc="-50" dirty="0" smtClean="0">
                <a:solidFill>
                  <a:srgbClr val="231F20"/>
                </a:solidFill>
                <a:latin typeface="Meta Offc Pro"/>
                <a:cs typeface="Meta Offc Pro"/>
              </a:rPr>
              <a:t>  </a:t>
            </a:r>
            <a:endParaRPr lang="ru-RU" sz="950" dirty="0" smtClean="0">
              <a:solidFill>
                <a:srgbClr val="FF0000"/>
              </a:solidFill>
              <a:latin typeface="Meta Offc Pro"/>
              <a:cs typeface="Meta Offc Pro"/>
            </a:endParaRPr>
          </a:p>
          <a:p>
            <a:pPr marL="12699">
              <a:buClr>
                <a:srgbClr val="C00000"/>
              </a:buClr>
              <a:tabLst>
                <a:tab pos="110489" algn="l"/>
              </a:tabLst>
            </a:pPr>
            <a:r>
              <a:rPr lang="ru-RU" sz="950" spc="-35" dirty="0" smtClean="0">
                <a:latin typeface="Meta Offc Pro"/>
                <a:cs typeface="Meta Offc Pro"/>
              </a:rPr>
              <a:t>      з/п</a:t>
            </a:r>
            <a:r>
              <a:rPr lang="ru-RU" sz="950" b="1" spc="-35" dirty="0" smtClean="0">
                <a:latin typeface="Meta Offc Pro"/>
                <a:cs typeface="Meta Offc Pro"/>
              </a:rPr>
              <a:t> от </a:t>
            </a:r>
            <a:r>
              <a:rPr lang="ru-RU" sz="950" b="1" spc="-35" dirty="0" smtClean="0">
                <a:solidFill>
                  <a:srgbClr val="FF0000"/>
                </a:solidFill>
                <a:latin typeface="Meta Offc Pro"/>
                <a:cs typeface="Meta Offc Pro"/>
              </a:rPr>
              <a:t>69 400</a:t>
            </a:r>
          </a:p>
          <a:p>
            <a:pPr marL="184149" indent="-171450">
              <a:lnSpc>
                <a:spcPts val="1115"/>
              </a:lnSpc>
              <a:spcBef>
                <a:spcPts val="395"/>
              </a:spcBef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110489" algn="l"/>
              </a:tabLst>
            </a:pPr>
            <a:r>
              <a:rPr lang="ru-RU" sz="950" b="1" spc="-30" dirty="0" smtClean="0">
                <a:solidFill>
                  <a:srgbClr val="231F20"/>
                </a:solidFill>
                <a:latin typeface="Meta Offc Pro"/>
                <a:cs typeface="Meta Offc Pro"/>
              </a:rPr>
              <a:t>МАШИНИСТ ЭКСКАВАТОРА (дизельный)</a:t>
            </a:r>
            <a:endParaRPr sz="950" dirty="0">
              <a:latin typeface="Meta Offc Pro"/>
              <a:cs typeface="Meta Offc Pro"/>
            </a:endParaRPr>
          </a:p>
          <a:p>
            <a:pPr marL="113664">
              <a:lnSpc>
                <a:spcPts val="1115"/>
              </a:lnSpc>
              <a:buClr>
                <a:srgbClr val="C00000"/>
              </a:buClr>
            </a:pPr>
            <a:r>
              <a:rPr lang="ru-RU" sz="950" spc="-45" dirty="0" smtClean="0">
                <a:solidFill>
                  <a:srgbClr val="231F20"/>
                </a:solidFill>
                <a:latin typeface="Meta Offc Pro"/>
                <a:cs typeface="Meta Offc Pro"/>
              </a:rPr>
              <a:t>   </a:t>
            </a:r>
            <a:r>
              <a:rPr sz="950" spc="-45" dirty="0" smtClean="0">
                <a:solidFill>
                  <a:srgbClr val="231F20"/>
                </a:solidFill>
                <a:latin typeface="Meta Offc Pro"/>
                <a:cs typeface="Meta Offc Pro"/>
              </a:rPr>
              <a:t>з/п</a:t>
            </a:r>
            <a:r>
              <a:rPr sz="950" spc="-15" dirty="0" smtClean="0">
                <a:solidFill>
                  <a:srgbClr val="231F20"/>
                </a:solidFill>
                <a:latin typeface="Meta Offc Pro"/>
                <a:cs typeface="Meta Offc Pro"/>
              </a:rPr>
              <a:t> </a:t>
            </a:r>
            <a:r>
              <a:rPr lang="ru-RU" sz="950" b="1" spc="-45" dirty="0" smtClean="0">
                <a:solidFill>
                  <a:srgbClr val="FF0000"/>
                </a:solidFill>
                <a:latin typeface="Meta Offc Pro"/>
                <a:cs typeface="Meta Offc Pro"/>
              </a:rPr>
              <a:t>60 </a:t>
            </a:r>
            <a:r>
              <a:rPr lang="ru-RU" sz="950" b="1" spc="-45" dirty="0">
                <a:solidFill>
                  <a:srgbClr val="FF0000"/>
                </a:solidFill>
                <a:latin typeface="Meta Offc Pro"/>
                <a:cs typeface="Meta Offc Pro"/>
              </a:rPr>
              <a:t>3</a:t>
            </a:r>
            <a:r>
              <a:rPr lang="ru-RU" sz="950" b="1" spc="-45" dirty="0" smtClean="0">
                <a:solidFill>
                  <a:srgbClr val="FF0000"/>
                </a:solidFill>
                <a:latin typeface="Meta Offc Pro"/>
                <a:cs typeface="Meta Offc Pro"/>
              </a:rPr>
              <a:t>00 - 65 000</a:t>
            </a:r>
          </a:p>
          <a:p>
            <a:pPr marL="183515" marR="177165" indent="-171450">
              <a:lnSpc>
                <a:spcPts val="1090"/>
              </a:lnSpc>
              <a:spcBef>
                <a:spcPts val="170"/>
              </a:spcBef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113030" algn="l"/>
              </a:tabLst>
            </a:pPr>
            <a:r>
              <a:rPr lang="ru-RU" sz="950" b="1" spc="-30" dirty="0" smtClean="0">
                <a:solidFill>
                  <a:srgbClr val="231F20"/>
                </a:solidFill>
                <a:latin typeface="Meta Offc Pro"/>
                <a:cs typeface="Meta Offc Pro"/>
              </a:rPr>
              <a:t>ВОДИТЕЛЬ ПОГРУЗЧИКА</a:t>
            </a:r>
            <a:endParaRPr lang="ru-RU" sz="950" dirty="0">
              <a:latin typeface="Meta Offc Pro"/>
              <a:cs typeface="Meta Offc Pro"/>
            </a:endParaRPr>
          </a:p>
          <a:p>
            <a:pPr marL="113030">
              <a:lnSpc>
                <a:spcPts val="1070"/>
              </a:lnSpc>
              <a:buClr>
                <a:srgbClr val="C00000"/>
              </a:buClr>
            </a:pPr>
            <a:r>
              <a:rPr lang="ru-RU" sz="950" spc="-50" dirty="0">
                <a:solidFill>
                  <a:srgbClr val="231F20"/>
                </a:solidFill>
                <a:latin typeface="Meta Offc Pro"/>
                <a:cs typeface="Meta Offc Pro"/>
              </a:rPr>
              <a:t>  з/п</a:t>
            </a:r>
            <a:r>
              <a:rPr lang="ru-RU" sz="950" spc="-20" dirty="0">
                <a:solidFill>
                  <a:srgbClr val="231F20"/>
                </a:solidFill>
                <a:latin typeface="Meta Offc Pro"/>
                <a:cs typeface="Meta Offc Pro"/>
              </a:rPr>
              <a:t> </a:t>
            </a:r>
            <a:r>
              <a:rPr lang="ru-RU" sz="950" b="1" spc="-15" dirty="0">
                <a:solidFill>
                  <a:srgbClr val="768D99"/>
                </a:solidFill>
                <a:latin typeface="Meta Offc Pro"/>
                <a:cs typeface="Meta Offc Pro"/>
              </a:rPr>
              <a:t> </a:t>
            </a:r>
            <a:r>
              <a:rPr lang="ru-RU" sz="950" b="1" spc="-15" dirty="0" smtClean="0">
                <a:solidFill>
                  <a:srgbClr val="FF0000"/>
                </a:solidFill>
                <a:latin typeface="Meta Offc Pro"/>
                <a:cs typeface="Meta Offc Pro"/>
              </a:rPr>
              <a:t>51 </a:t>
            </a:r>
            <a:r>
              <a:rPr lang="ru-RU" sz="950" b="1" spc="-15" dirty="0">
                <a:solidFill>
                  <a:srgbClr val="FF0000"/>
                </a:solidFill>
                <a:latin typeface="Meta Offc Pro"/>
                <a:cs typeface="Meta Offc Pro"/>
              </a:rPr>
              <a:t>000 </a:t>
            </a:r>
            <a:r>
              <a:rPr lang="ru-RU" sz="950" b="1" spc="-15" dirty="0" smtClean="0">
                <a:solidFill>
                  <a:srgbClr val="FF0000"/>
                </a:solidFill>
                <a:latin typeface="Meta Offc Pro"/>
                <a:cs typeface="Meta Offc Pro"/>
              </a:rPr>
              <a:t>-57 000</a:t>
            </a:r>
            <a:endParaRPr lang="ru-RU" sz="950" dirty="0">
              <a:solidFill>
                <a:srgbClr val="FF0000"/>
              </a:solidFill>
              <a:latin typeface="Meta Offc Pro"/>
              <a:cs typeface="Meta Offc Pro"/>
            </a:endParaRPr>
          </a:p>
          <a:p>
            <a:pPr marL="184149" indent="-171450">
              <a:lnSpc>
                <a:spcPts val="1115"/>
              </a:lnSpc>
              <a:spcBef>
                <a:spcPts val="395"/>
              </a:spcBef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110489" algn="l"/>
              </a:tabLst>
            </a:pPr>
            <a:r>
              <a:rPr lang="ru-RU" sz="950" b="1" spc="-30" dirty="0" smtClean="0">
                <a:solidFill>
                  <a:srgbClr val="231F20"/>
                </a:solidFill>
                <a:latin typeface="Meta Offc Pro"/>
                <a:cs typeface="Meta Offc Pro"/>
              </a:rPr>
              <a:t>ЭЛЕКТРОГАЗОСВАРЩИК </a:t>
            </a:r>
          </a:p>
          <a:p>
            <a:pPr marL="12699">
              <a:lnSpc>
                <a:spcPts val="1115"/>
              </a:lnSpc>
              <a:spcBef>
                <a:spcPts val="395"/>
              </a:spcBef>
              <a:buClr>
                <a:srgbClr val="C00000"/>
              </a:buClr>
              <a:tabLst>
                <a:tab pos="110489" algn="l"/>
              </a:tabLst>
            </a:pPr>
            <a:r>
              <a:rPr lang="ru-RU" sz="950" b="1" spc="-30" dirty="0">
                <a:solidFill>
                  <a:srgbClr val="231F20"/>
                </a:solidFill>
                <a:latin typeface="Meta Offc Pro"/>
                <a:cs typeface="Meta Offc Pro"/>
              </a:rPr>
              <a:t> </a:t>
            </a:r>
            <a:r>
              <a:rPr lang="ru-RU" sz="950" b="1" spc="-30" dirty="0" smtClean="0">
                <a:solidFill>
                  <a:srgbClr val="231F20"/>
                </a:solidFill>
                <a:latin typeface="Meta Offc Pro"/>
                <a:cs typeface="Meta Offc Pro"/>
              </a:rPr>
              <a:t>     </a:t>
            </a:r>
            <a:r>
              <a:rPr lang="ru-RU" sz="950" spc="-45" dirty="0" smtClean="0">
                <a:solidFill>
                  <a:srgbClr val="231F20"/>
                </a:solidFill>
                <a:latin typeface="Meta Offc Pro"/>
                <a:cs typeface="Meta Offc Pro"/>
              </a:rPr>
              <a:t>з/п</a:t>
            </a:r>
            <a:r>
              <a:rPr lang="ru-RU" sz="950" spc="-15" dirty="0" smtClean="0">
                <a:solidFill>
                  <a:srgbClr val="231F20"/>
                </a:solidFill>
                <a:latin typeface="Meta Offc Pro"/>
                <a:cs typeface="Meta Offc Pro"/>
              </a:rPr>
              <a:t> </a:t>
            </a:r>
            <a:r>
              <a:rPr lang="ru-RU" sz="950" b="1" spc="-45" dirty="0" smtClean="0">
                <a:solidFill>
                  <a:srgbClr val="FF0000"/>
                </a:solidFill>
                <a:latin typeface="Meta Offc Pro"/>
                <a:cs typeface="Meta Offc Pro"/>
              </a:rPr>
              <a:t>44 500- 72 </a:t>
            </a:r>
            <a:r>
              <a:rPr lang="ru-RU" sz="950" b="1" spc="-45" dirty="0">
                <a:solidFill>
                  <a:srgbClr val="FF0000"/>
                </a:solidFill>
                <a:latin typeface="Meta Offc Pro"/>
                <a:cs typeface="Meta Offc Pro"/>
              </a:rPr>
              <a:t>0</a:t>
            </a:r>
            <a:r>
              <a:rPr lang="ru-RU" sz="950" b="1" spc="-45" dirty="0" smtClean="0">
                <a:solidFill>
                  <a:srgbClr val="FF0000"/>
                </a:solidFill>
                <a:latin typeface="Meta Offc Pro"/>
                <a:cs typeface="Meta Offc Pro"/>
              </a:rPr>
              <a:t>00</a:t>
            </a:r>
            <a:endParaRPr lang="ru-RU" sz="950" dirty="0">
              <a:solidFill>
                <a:srgbClr val="FF0000"/>
              </a:solidFill>
              <a:latin typeface="Meta Offc Pro"/>
              <a:cs typeface="Meta Offc Pro"/>
            </a:endParaRPr>
          </a:p>
          <a:p>
            <a:pPr marL="184149" indent="-171450">
              <a:spcBef>
                <a:spcPts val="390"/>
              </a:spcBef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110489" algn="l"/>
              </a:tabLst>
            </a:pPr>
            <a:r>
              <a:rPr lang="ru-RU" sz="950" b="1" dirty="0" smtClean="0">
                <a:latin typeface="Meta Offc Pro"/>
                <a:cs typeface="Meta Offc Pro"/>
              </a:rPr>
              <a:t>ЭЛЕКТРОСЛЕСАРЬ/ ЭЛЕКТРОМОНТЕР ПО ОБСЛУЖИВАНИЮ И РЕМОНТУ ОБОРУДОВАНИЯ</a:t>
            </a:r>
            <a:endParaRPr lang="ru-RU" sz="950" b="1" dirty="0">
              <a:latin typeface="Meta Offc Pro"/>
              <a:cs typeface="Meta Offc Pro"/>
            </a:endParaRPr>
          </a:p>
          <a:p>
            <a:pPr marL="113664">
              <a:lnSpc>
                <a:spcPts val="1115"/>
              </a:lnSpc>
              <a:buClr>
                <a:srgbClr val="C00000"/>
              </a:buClr>
            </a:pPr>
            <a:r>
              <a:rPr lang="ru-RU" sz="950" spc="170" dirty="0" smtClean="0">
                <a:solidFill>
                  <a:srgbClr val="231F20"/>
                </a:solidFill>
                <a:latin typeface="Meta Offc Pro"/>
                <a:cs typeface="Meta Offc Pro"/>
              </a:rPr>
              <a:t> </a:t>
            </a:r>
            <a:r>
              <a:rPr lang="ru-RU" sz="950" spc="-45" dirty="0">
                <a:solidFill>
                  <a:srgbClr val="231F20"/>
                </a:solidFill>
                <a:latin typeface="Meta Offc Pro"/>
                <a:cs typeface="Meta Offc Pro"/>
              </a:rPr>
              <a:t>з/п </a:t>
            </a:r>
            <a:r>
              <a:rPr lang="ru-RU" sz="950" spc="-45" dirty="0" smtClean="0">
                <a:solidFill>
                  <a:srgbClr val="231F20"/>
                </a:solidFill>
                <a:latin typeface="Meta Offc Pro"/>
                <a:cs typeface="Meta Offc Pro"/>
              </a:rPr>
              <a:t> </a:t>
            </a:r>
            <a:r>
              <a:rPr lang="ru-RU" sz="950" b="1" spc="-30" dirty="0" smtClean="0">
                <a:solidFill>
                  <a:srgbClr val="FF0000"/>
                </a:solidFill>
                <a:latin typeface="Meta Offc Pro"/>
                <a:cs typeface="Meta Offc Pro"/>
              </a:rPr>
              <a:t>52 500 </a:t>
            </a:r>
            <a:r>
              <a:rPr lang="ru-RU" sz="950" b="1" spc="-30" dirty="0">
                <a:solidFill>
                  <a:srgbClr val="FF0000"/>
                </a:solidFill>
                <a:latin typeface="Meta Offc Pro"/>
                <a:cs typeface="Meta Offc Pro"/>
              </a:rPr>
              <a:t>– </a:t>
            </a:r>
            <a:r>
              <a:rPr lang="ru-RU" sz="950" b="1" spc="-30" dirty="0" smtClean="0">
                <a:solidFill>
                  <a:srgbClr val="FF0000"/>
                </a:solidFill>
                <a:latin typeface="Meta Offc Pro"/>
                <a:cs typeface="Meta Offc Pro"/>
              </a:rPr>
              <a:t>81 000</a:t>
            </a:r>
          </a:p>
          <a:p>
            <a:pPr marL="184149" indent="-171450">
              <a:spcBef>
                <a:spcPts val="390"/>
              </a:spcBef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110489" algn="l"/>
              </a:tabLst>
            </a:pPr>
            <a:r>
              <a:rPr lang="ru-RU" sz="950" b="1" dirty="0" smtClean="0">
                <a:latin typeface="Meta Offc Pro"/>
                <a:cs typeface="Meta Offc Pro"/>
              </a:rPr>
              <a:t>ЭЛЕКТРОМОНТЕР </a:t>
            </a:r>
            <a:r>
              <a:rPr lang="ru-RU" sz="950" b="1" dirty="0">
                <a:latin typeface="Meta Offc Pro"/>
                <a:cs typeface="Meta Offc Pro"/>
              </a:rPr>
              <a:t>ПО ОБСЛУЖИВАНИЮ </a:t>
            </a:r>
            <a:r>
              <a:rPr lang="ru-RU" sz="950" b="1" dirty="0" smtClean="0">
                <a:latin typeface="Meta Offc Pro"/>
                <a:cs typeface="Meta Offc Pro"/>
              </a:rPr>
              <a:t>ПДСТАНЦИЙ</a:t>
            </a:r>
            <a:endParaRPr lang="ru-RU" sz="950" b="1" dirty="0">
              <a:latin typeface="Meta Offc Pro"/>
              <a:cs typeface="Meta Offc Pro"/>
            </a:endParaRPr>
          </a:p>
          <a:p>
            <a:pPr marL="113664">
              <a:lnSpc>
                <a:spcPts val="1115"/>
              </a:lnSpc>
              <a:buClr>
                <a:srgbClr val="C00000"/>
              </a:buClr>
            </a:pPr>
            <a:r>
              <a:rPr lang="ru-RU" sz="950" spc="170" dirty="0">
                <a:solidFill>
                  <a:srgbClr val="231F20"/>
                </a:solidFill>
                <a:latin typeface="Meta Offc Pro"/>
                <a:cs typeface="Meta Offc Pro"/>
              </a:rPr>
              <a:t> </a:t>
            </a:r>
            <a:r>
              <a:rPr lang="ru-RU" sz="950" spc="-45">
                <a:solidFill>
                  <a:srgbClr val="231F20"/>
                </a:solidFill>
                <a:latin typeface="Meta Offc Pro"/>
                <a:cs typeface="Meta Offc Pro"/>
              </a:rPr>
              <a:t>з/п  </a:t>
            </a:r>
            <a:r>
              <a:rPr lang="ru-RU" sz="950" b="1" spc="-30" smtClean="0">
                <a:solidFill>
                  <a:srgbClr val="FF0000"/>
                </a:solidFill>
                <a:latin typeface="Meta Offc Pro"/>
                <a:cs typeface="Meta Offc Pro"/>
              </a:rPr>
              <a:t>44 700</a:t>
            </a:r>
            <a:endParaRPr lang="ru-RU" sz="950" b="1" spc="-30" dirty="0">
              <a:solidFill>
                <a:srgbClr val="FF0000"/>
              </a:solidFill>
              <a:latin typeface="Meta Offc Pro"/>
              <a:cs typeface="Meta Offc Pro"/>
            </a:endParaRPr>
          </a:p>
          <a:p>
            <a:pPr marL="184149" indent="-171450">
              <a:lnSpc>
                <a:spcPts val="1115"/>
              </a:lnSpc>
              <a:spcBef>
                <a:spcPts val="390"/>
              </a:spcBef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110489" algn="l"/>
              </a:tabLst>
            </a:pPr>
            <a:r>
              <a:rPr lang="ru-RU" sz="950" b="1" dirty="0" smtClean="0">
                <a:latin typeface="Meta Offc Pro"/>
                <a:cs typeface="Meta Offc Pro"/>
              </a:rPr>
              <a:t>МОНТЕР </a:t>
            </a:r>
            <a:r>
              <a:rPr lang="ru-RU" sz="950" b="1" dirty="0">
                <a:latin typeface="Meta Offc Pro"/>
                <a:cs typeface="Meta Offc Pro"/>
              </a:rPr>
              <a:t>ПУТИ</a:t>
            </a:r>
          </a:p>
          <a:p>
            <a:pPr marL="113664">
              <a:lnSpc>
                <a:spcPts val="1115"/>
              </a:lnSpc>
              <a:buClr>
                <a:srgbClr val="C00000"/>
              </a:buClr>
            </a:pPr>
            <a:r>
              <a:rPr lang="ru-RU" sz="950" spc="-45" dirty="0">
                <a:solidFill>
                  <a:srgbClr val="231F20"/>
                </a:solidFill>
                <a:latin typeface="Meta Offc Pro"/>
                <a:cs typeface="Meta Offc Pro"/>
              </a:rPr>
              <a:t>   з/п</a:t>
            </a:r>
            <a:r>
              <a:rPr lang="ru-RU" sz="950" spc="170" dirty="0">
                <a:solidFill>
                  <a:srgbClr val="231F20"/>
                </a:solidFill>
                <a:latin typeface="Meta Offc Pro"/>
                <a:cs typeface="Meta Offc Pro"/>
              </a:rPr>
              <a:t> </a:t>
            </a:r>
            <a:r>
              <a:rPr lang="ru-RU" sz="950" b="1" spc="-30" dirty="0">
                <a:solidFill>
                  <a:srgbClr val="FF0000"/>
                </a:solidFill>
                <a:latin typeface="Meta Offc Pro"/>
                <a:cs typeface="Meta Offc Pro"/>
              </a:rPr>
              <a:t>54 600 – 65 700</a:t>
            </a:r>
          </a:p>
          <a:p>
            <a:pPr marL="184149" indent="-171450">
              <a:lnSpc>
                <a:spcPts val="1115"/>
              </a:lnSpc>
              <a:spcBef>
                <a:spcPts val="390"/>
              </a:spcBef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110489" algn="l"/>
              </a:tabLst>
            </a:pPr>
            <a:r>
              <a:rPr lang="ru-RU" sz="950" b="1" dirty="0" smtClean="0">
                <a:latin typeface="Meta Offc Pro"/>
                <a:cs typeface="Meta Offc Pro"/>
              </a:rPr>
              <a:t>ТОКАРЬ </a:t>
            </a:r>
            <a:endParaRPr lang="ru-RU" sz="950" b="1" dirty="0">
              <a:latin typeface="Meta Offc Pro"/>
              <a:cs typeface="Meta Offc Pro"/>
            </a:endParaRPr>
          </a:p>
          <a:p>
            <a:pPr marL="113664">
              <a:lnSpc>
                <a:spcPts val="1115"/>
              </a:lnSpc>
              <a:buClr>
                <a:srgbClr val="C00000"/>
              </a:buClr>
            </a:pPr>
            <a:r>
              <a:rPr lang="ru-RU" sz="950" spc="-45" dirty="0">
                <a:solidFill>
                  <a:srgbClr val="231F20"/>
                </a:solidFill>
                <a:latin typeface="Meta Offc Pro"/>
                <a:cs typeface="Meta Offc Pro"/>
              </a:rPr>
              <a:t>   з/п</a:t>
            </a:r>
            <a:r>
              <a:rPr lang="ru-RU" sz="950" spc="170" dirty="0">
                <a:solidFill>
                  <a:srgbClr val="231F20"/>
                </a:solidFill>
                <a:latin typeface="Meta Offc Pro"/>
                <a:cs typeface="Meta Offc Pro"/>
              </a:rPr>
              <a:t> </a:t>
            </a:r>
            <a:r>
              <a:rPr lang="ru-RU" sz="950" b="1" spc="-30" dirty="0" smtClean="0">
                <a:solidFill>
                  <a:srgbClr val="FF0000"/>
                </a:solidFill>
                <a:latin typeface="Meta Offc Pro"/>
                <a:cs typeface="Meta Offc Pro"/>
              </a:rPr>
              <a:t> 59 000 -70 000</a:t>
            </a:r>
          </a:p>
          <a:p>
            <a:pPr marL="184149" indent="-171450">
              <a:spcBef>
                <a:spcPts val="390"/>
              </a:spcBef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110489" algn="l"/>
              </a:tabLst>
            </a:pPr>
            <a:r>
              <a:rPr lang="ru-RU" sz="950" b="1" dirty="0" smtClean="0">
                <a:latin typeface="Meta Offc Pro"/>
                <a:cs typeface="Meta Offc Pro"/>
              </a:rPr>
              <a:t>ГРУЗЧИК</a:t>
            </a:r>
            <a:endParaRPr lang="ru-RU" sz="950" b="1" dirty="0">
              <a:latin typeface="Meta Offc Pro"/>
              <a:cs typeface="Meta Offc Pro"/>
            </a:endParaRPr>
          </a:p>
          <a:p>
            <a:pPr marL="113664">
              <a:lnSpc>
                <a:spcPts val="1115"/>
              </a:lnSpc>
              <a:buClr>
                <a:srgbClr val="C00000"/>
              </a:buClr>
            </a:pPr>
            <a:r>
              <a:rPr lang="ru-RU" sz="950" spc="170" dirty="0">
                <a:solidFill>
                  <a:srgbClr val="231F20"/>
                </a:solidFill>
                <a:latin typeface="Meta Offc Pro"/>
                <a:cs typeface="Meta Offc Pro"/>
              </a:rPr>
              <a:t> </a:t>
            </a:r>
            <a:r>
              <a:rPr lang="ru-RU" sz="950" spc="-45" dirty="0">
                <a:solidFill>
                  <a:srgbClr val="231F20"/>
                </a:solidFill>
                <a:latin typeface="Meta Offc Pro"/>
                <a:cs typeface="Meta Offc Pro"/>
              </a:rPr>
              <a:t>з/п </a:t>
            </a:r>
            <a:r>
              <a:rPr lang="ru-RU" sz="950" spc="-45" dirty="0" smtClean="0">
                <a:solidFill>
                  <a:srgbClr val="231F20"/>
                </a:solidFill>
                <a:latin typeface="Meta Offc Pro"/>
                <a:cs typeface="Meta Offc Pro"/>
              </a:rPr>
              <a:t> </a:t>
            </a:r>
            <a:r>
              <a:rPr lang="ru-RU" sz="950" b="1" spc="-35" dirty="0">
                <a:solidFill>
                  <a:srgbClr val="FF0000"/>
                </a:solidFill>
                <a:latin typeface="Meta Offc Pro"/>
                <a:cs typeface="Meta Offc Pro"/>
              </a:rPr>
              <a:t>45 200 </a:t>
            </a:r>
            <a:r>
              <a:rPr lang="ru-RU" sz="950" b="1" spc="-35" dirty="0" smtClean="0">
                <a:solidFill>
                  <a:srgbClr val="FF0000"/>
                </a:solidFill>
                <a:latin typeface="Meta Offc Pro"/>
                <a:cs typeface="Meta Offc Pro"/>
              </a:rPr>
              <a:t>– 51 </a:t>
            </a:r>
            <a:r>
              <a:rPr lang="ru-RU" sz="950" b="1" spc="-35" dirty="0">
                <a:solidFill>
                  <a:srgbClr val="FF0000"/>
                </a:solidFill>
                <a:latin typeface="Meta Offc Pro"/>
                <a:cs typeface="Meta Offc Pro"/>
              </a:rPr>
              <a:t>9</a:t>
            </a:r>
            <a:r>
              <a:rPr lang="ru-RU" sz="950" b="1" spc="-35" dirty="0" smtClean="0">
                <a:solidFill>
                  <a:srgbClr val="FF0000"/>
                </a:solidFill>
                <a:latin typeface="Meta Offc Pro"/>
                <a:cs typeface="Meta Offc Pro"/>
              </a:rPr>
              <a:t>00</a:t>
            </a:r>
            <a:endParaRPr lang="ru-RU" sz="950" dirty="0">
              <a:solidFill>
                <a:srgbClr val="FF0000"/>
              </a:solidFill>
              <a:latin typeface="Meta Offc Pro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5642573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1899</TotalTime>
  <Words>181</Words>
  <Application>Microsoft Office PowerPoint</Application>
  <PresentationFormat>Произвольный</PresentationFormat>
  <Paragraphs>43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Meta Offc Pro</vt:lpstr>
      <vt:lpstr>MetaPro-Bold</vt:lpstr>
      <vt:lpstr>MetaPro-Medium</vt:lpstr>
      <vt:lpstr>Open Sans Semibold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Евсюкова Татьяна Николаевна</dc:creator>
  <cp:lastModifiedBy>Евсюкова Татьяна Николаевна</cp:lastModifiedBy>
  <cp:revision>19</cp:revision>
  <cp:lastPrinted>2023-12-28T05:15:46Z</cp:lastPrinted>
  <dcterms:created xsi:type="dcterms:W3CDTF">2023-12-27T13:14:35Z</dcterms:created>
  <dcterms:modified xsi:type="dcterms:W3CDTF">2024-01-30T05:52:14Z</dcterms:modified>
</cp:coreProperties>
</file>